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unito Light" pitchFamily="2" charset="0"/>
      <p:regular r:id="rId18"/>
      <p: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Sora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12086c146b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12086c146b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12086c146b_0_13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12086c146b_0_13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12086c146b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12086c146b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12086c146b_0_3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12086c146b_0_3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12086c146b_0_6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12086c146b_0_6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12086c146b_0_7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12086c146b_0_7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12086c146b_0_9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12086c146b_0_9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12086c146b_0_10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12086c146b_0_10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12086c14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12086c14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12086c146b_0_12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312086c146b_0_12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4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85" name="Google Shape;85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6" name="Google Shape;86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8" name="Google Shape;88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89" name="Google Shape;89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0" name="Google Shape;9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2" name="Google Shape;9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950967" y="1670569"/>
            <a:ext cx="5826900" cy="286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950967" y="4553031"/>
            <a:ext cx="5826900" cy="63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5507400" y="3497933"/>
            <a:ext cx="5733600" cy="112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2" hasCustomPrompt="1"/>
          </p:nvPr>
        </p:nvSpPr>
        <p:spPr>
          <a:xfrm>
            <a:off x="5507400" y="2237667"/>
            <a:ext cx="5733600" cy="11223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8" name="Google Shape;98;p15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99" name="Google Shape;99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00" name="Google Shape;10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2" name="Google Shape;10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3" name="Google Shape;103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6" name="Google Shape;106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81300" cy="53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10" name="Google Shape;110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1" name="Google Shape;111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3" name="Google Shape;113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4" name="Google Shape;114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5" name="Google Shape;11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7" name="Google Shape;11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4896395" y="3303267"/>
            <a:ext cx="36561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2"/>
          </p:nvPr>
        </p:nvSpPr>
        <p:spPr>
          <a:xfrm>
            <a:off x="960000" y="3303267"/>
            <a:ext cx="36561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3"/>
          </p:nvPr>
        </p:nvSpPr>
        <p:spPr>
          <a:xfrm>
            <a:off x="960000" y="2436800"/>
            <a:ext cx="3656100" cy="74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"/>
          </p:nvPr>
        </p:nvSpPr>
        <p:spPr>
          <a:xfrm>
            <a:off x="4896390" y="2436800"/>
            <a:ext cx="3656100" cy="74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24" name="Google Shape;124;p17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25" name="Google Shape;125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6" name="Google Shape;126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8" name="Google Shape;128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29" name="Google Shape;129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30" name="Google Shape;130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2" name="Google Shape;132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8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36" name="Google Shape;136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9" name="Google Shape;139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0" name="Google Shape;140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3" name="Google Shape;143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subTitle" idx="1"/>
          </p:nvPr>
        </p:nvSpPr>
        <p:spPr>
          <a:xfrm>
            <a:off x="950967" y="2534483"/>
            <a:ext cx="5742000" cy="264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950967" y="1679917"/>
            <a:ext cx="5742000" cy="85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>
            <a:spLocks noGrp="1"/>
          </p:cNvSpPr>
          <p:nvPr>
            <p:ph type="pic" idx="2"/>
          </p:nvPr>
        </p:nvSpPr>
        <p:spPr>
          <a:xfrm>
            <a:off x="6692967" y="1286767"/>
            <a:ext cx="2937900" cy="4284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49" name="Google Shape;149;p19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50" name="Google Shape;150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1" name="Google Shape;151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3" name="Google Shape;153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4" name="Google Shape;154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5" name="Google Shape;155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7" name="Google Shape;157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grpSp>
        <p:nvGrpSpPr>
          <p:cNvPr id="160" name="Google Shape;160;p20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61" name="Google Shape;161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2" name="Google Shape;162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4" name="Google Shape;164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5" name="Google Shape;165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8" name="Google Shape;168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2847400" y="1630185"/>
            <a:ext cx="6497100" cy="261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2847400" y="4452585"/>
            <a:ext cx="6497100" cy="89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72" name="Google Shape;172;p21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73" name="Google Shape;173;p2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74" name="Google Shape;174;p2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75;p2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6" name="Google Shape;176;p2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77" name="Google Shape;177;p2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8" name="Google Shape;178;p2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79;p2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80" name="Google Shape;180;p2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 hasCustomPrompt="1"/>
          </p:nvPr>
        </p:nvSpPr>
        <p:spPr>
          <a:xfrm>
            <a:off x="4147333" y="2376817"/>
            <a:ext cx="7093500" cy="124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4147333" y="3818383"/>
            <a:ext cx="7093500" cy="66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87" name="Google Shape;187;p23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1" name="Google Shape;191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92" name="Google Shape;192;p2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93" name="Google Shape;193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5" name="Google Shape;195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 hasCustomPrompt="1"/>
          </p:nvPr>
        </p:nvSpPr>
        <p:spPr>
          <a:xfrm>
            <a:off x="960000" y="1872900"/>
            <a:ext cx="1015500" cy="596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4088917"/>
            <a:ext cx="1015500" cy="596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3" hasCustomPrompt="1"/>
          </p:nvPr>
        </p:nvSpPr>
        <p:spPr>
          <a:xfrm>
            <a:off x="3612237" y="1872900"/>
            <a:ext cx="1015500" cy="596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4" hasCustomPrompt="1"/>
          </p:nvPr>
        </p:nvSpPr>
        <p:spPr>
          <a:xfrm>
            <a:off x="3612237" y="4088917"/>
            <a:ext cx="1015500" cy="596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5" hasCustomPrompt="1"/>
          </p:nvPr>
        </p:nvSpPr>
        <p:spPr>
          <a:xfrm>
            <a:off x="6264474" y="1872900"/>
            <a:ext cx="1015500" cy="596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>
            <a:spLocks noGrp="1"/>
          </p:cNvSpPr>
          <p:nvPr>
            <p:ph type="title" idx="6" hasCustomPrompt="1"/>
          </p:nvPr>
        </p:nvSpPr>
        <p:spPr>
          <a:xfrm>
            <a:off x="6264474" y="4088917"/>
            <a:ext cx="1015500" cy="596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4" name="Google Shape;204;p25"/>
          <p:cNvSpPr txBox="1">
            <a:spLocks noGrp="1"/>
          </p:cNvSpPr>
          <p:nvPr>
            <p:ph type="subTitle" idx="1"/>
          </p:nvPr>
        </p:nvSpPr>
        <p:spPr>
          <a:xfrm>
            <a:off x="960000" y="2469691"/>
            <a:ext cx="2125200" cy="98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7"/>
          </p:nvPr>
        </p:nvSpPr>
        <p:spPr>
          <a:xfrm>
            <a:off x="3612237" y="2469691"/>
            <a:ext cx="2125200" cy="98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8"/>
          </p:nvPr>
        </p:nvSpPr>
        <p:spPr>
          <a:xfrm>
            <a:off x="6264474" y="2469691"/>
            <a:ext cx="2125200" cy="98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ubTitle" idx="9"/>
          </p:nvPr>
        </p:nvSpPr>
        <p:spPr>
          <a:xfrm>
            <a:off x="960000" y="4685664"/>
            <a:ext cx="2125200" cy="98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13"/>
          </p:nvPr>
        </p:nvSpPr>
        <p:spPr>
          <a:xfrm>
            <a:off x="3612237" y="4685664"/>
            <a:ext cx="2125200" cy="98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14"/>
          </p:nvPr>
        </p:nvSpPr>
        <p:spPr>
          <a:xfrm>
            <a:off x="6264474" y="4685664"/>
            <a:ext cx="2125200" cy="98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10" name="Google Shape;210;p25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11" name="Google Shape;211;p2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4" name="Google Shape;214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15" name="Google Shape;215;p2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6" name="Google Shape;216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8" name="Google Shape;218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19" name="Google Shape;219;p25"/>
          <p:cNvSpPr txBox="1">
            <a:spLocks noGrp="1"/>
          </p:cNvSpPr>
          <p:nvPr>
            <p:ph type="title" idx="15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5010733" y="2582767"/>
            <a:ext cx="43107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ubTitle" idx="1"/>
          </p:nvPr>
        </p:nvSpPr>
        <p:spPr>
          <a:xfrm>
            <a:off x="5010733" y="3244767"/>
            <a:ext cx="4310700" cy="131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23" name="Google Shape;223;p26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24" name="Google Shape;224;p2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5" name="Google Shape;225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7" name="Google Shape;227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28" name="Google Shape;228;p2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9" name="Google Shape;229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1" name="Google Shape;231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subTitle" idx="1"/>
          </p:nvPr>
        </p:nvSpPr>
        <p:spPr>
          <a:xfrm>
            <a:off x="1202467" y="3338167"/>
            <a:ext cx="2928900" cy="222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2"/>
          </p:nvPr>
        </p:nvSpPr>
        <p:spPr>
          <a:xfrm>
            <a:off x="4631510" y="3338167"/>
            <a:ext cx="2928900" cy="222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3"/>
          </p:nvPr>
        </p:nvSpPr>
        <p:spPr>
          <a:xfrm>
            <a:off x="8060561" y="3338167"/>
            <a:ext cx="2928900" cy="222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4"/>
          </p:nvPr>
        </p:nvSpPr>
        <p:spPr>
          <a:xfrm>
            <a:off x="1202467" y="2145633"/>
            <a:ext cx="2928900" cy="106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5"/>
          </p:nvPr>
        </p:nvSpPr>
        <p:spPr>
          <a:xfrm>
            <a:off x="4631514" y="2145633"/>
            <a:ext cx="2928900" cy="106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6"/>
          </p:nvPr>
        </p:nvSpPr>
        <p:spPr>
          <a:xfrm>
            <a:off x="8060561" y="2145633"/>
            <a:ext cx="2928900" cy="106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39" name="Google Shape;239;p27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40" name="Google Shape;240;p2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41" name="Google Shape;241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2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43" name="Google Shape;243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44" name="Google Shape;244;p2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45" name="Google Shape;245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47" name="Google Shape;247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subTitle" idx="1"/>
          </p:nvPr>
        </p:nvSpPr>
        <p:spPr>
          <a:xfrm>
            <a:off x="3095673" y="2331867"/>
            <a:ext cx="3797700" cy="1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ubTitle" idx="2"/>
          </p:nvPr>
        </p:nvSpPr>
        <p:spPr>
          <a:xfrm>
            <a:off x="7486541" y="2331867"/>
            <a:ext cx="3797700" cy="1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3"/>
          </p:nvPr>
        </p:nvSpPr>
        <p:spPr>
          <a:xfrm>
            <a:off x="3095672" y="4545967"/>
            <a:ext cx="3797700" cy="1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4"/>
          </p:nvPr>
        </p:nvSpPr>
        <p:spPr>
          <a:xfrm>
            <a:off x="7486541" y="4545967"/>
            <a:ext cx="3797700" cy="1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5"/>
          </p:nvPr>
        </p:nvSpPr>
        <p:spPr>
          <a:xfrm>
            <a:off x="3095672" y="1839133"/>
            <a:ext cx="379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6"/>
          </p:nvPr>
        </p:nvSpPr>
        <p:spPr>
          <a:xfrm>
            <a:off x="3095672" y="4053333"/>
            <a:ext cx="379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7"/>
          </p:nvPr>
        </p:nvSpPr>
        <p:spPr>
          <a:xfrm>
            <a:off x="7486505" y="1839133"/>
            <a:ext cx="379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8"/>
          </p:nvPr>
        </p:nvSpPr>
        <p:spPr>
          <a:xfrm>
            <a:off x="7486505" y="4053333"/>
            <a:ext cx="379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58" name="Google Shape;258;p28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59" name="Google Shape;259;p2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60" name="Google Shape;260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62" name="Google Shape;262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63" name="Google Shape;263;p2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64" name="Google Shape;264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66" name="Google Shape;266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subTitle" idx="1"/>
          </p:nvPr>
        </p:nvSpPr>
        <p:spPr>
          <a:xfrm>
            <a:off x="960000" y="2280228"/>
            <a:ext cx="2882700" cy="147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subTitle" idx="2"/>
          </p:nvPr>
        </p:nvSpPr>
        <p:spPr>
          <a:xfrm>
            <a:off x="4654600" y="2280198"/>
            <a:ext cx="2882700" cy="147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subTitle" idx="3"/>
          </p:nvPr>
        </p:nvSpPr>
        <p:spPr>
          <a:xfrm>
            <a:off x="960000" y="4665067"/>
            <a:ext cx="2882700" cy="147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subTitle" idx="4"/>
          </p:nvPr>
        </p:nvSpPr>
        <p:spPr>
          <a:xfrm>
            <a:off x="4654600" y="4665061"/>
            <a:ext cx="2882700" cy="147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subTitle" idx="5"/>
          </p:nvPr>
        </p:nvSpPr>
        <p:spPr>
          <a:xfrm>
            <a:off x="8358225" y="2280198"/>
            <a:ext cx="2882700" cy="147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subTitle" idx="6"/>
          </p:nvPr>
        </p:nvSpPr>
        <p:spPr>
          <a:xfrm>
            <a:off x="8358225" y="4665061"/>
            <a:ext cx="2882700" cy="147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subTitle" idx="7"/>
          </p:nvPr>
        </p:nvSpPr>
        <p:spPr>
          <a:xfrm>
            <a:off x="960000" y="1356967"/>
            <a:ext cx="2882700" cy="92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subTitle" idx="8"/>
          </p:nvPr>
        </p:nvSpPr>
        <p:spPr>
          <a:xfrm>
            <a:off x="4654600" y="1356967"/>
            <a:ext cx="2882700" cy="92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subTitle" idx="9"/>
          </p:nvPr>
        </p:nvSpPr>
        <p:spPr>
          <a:xfrm>
            <a:off x="8358225" y="1356967"/>
            <a:ext cx="2882700" cy="92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13"/>
          </p:nvPr>
        </p:nvSpPr>
        <p:spPr>
          <a:xfrm>
            <a:off x="960000" y="3737463"/>
            <a:ext cx="2882700" cy="92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subTitle" idx="14"/>
          </p:nvPr>
        </p:nvSpPr>
        <p:spPr>
          <a:xfrm>
            <a:off x="4654600" y="3737463"/>
            <a:ext cx="2882700" cy="92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ubTitle" idx="15"/>
          </p:nvPr>
        </p:nvSpPr>
        <p:spPr>
          <a:xfrm>
            <a:off x="8358225" y="3737463"/>
            <a:ext cx="2882700" cy="92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81" name="Google Shape;281;p29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82" name="Google Shape;282;p2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83" name="Google Shape;283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85" name="Google Shape;285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6" name="Google Shape;286;p2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7" name="Google Shape;287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89" name="Google Shape;289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90" name="Google Shape;290;p29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>
            <a:spLocks noGrp="1"/>
          </p:cNvSpPr>
          <p:nvPr>
            <p:ph type="title"/>
          </p:nvPr>
        </p:nvSpPr>
        <p:spPr>
          <a:xfrm>
            <a:off x="5310217" y="719333"/>
            <a:ext cx="5930700" cy="141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subTitle" idx="1"/>
          </p:nvPr>
        </p:nvSpPr>
        <p:spPr>
          <a:xfrm>
            <a:off x="5310167" y="2293233"/>
            <a:ext cx="5930700" cy="141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0"/>
          <p:cNvSpPr txBox="1"/>
          <p:nvPr/>
        </p:nvSpPr>
        <p:spPr>
          <a:xfrm>
            <a:off x="5310000" y="4815933"/>
            <a:ext cx="59307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l-GR" sz="13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l-GR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l-GR" sz="13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l-GR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l-GR" sz="13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l-GR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l-GR" sz="13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l-GR" sz="13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5" name="Google Shape;295;p30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97" name="Google Shape;297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98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99" name="Google Shape;299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00" name="Google Shape;300;p3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301" name="Google Shape;301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302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03" name="Google Shape;303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1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306" name="Google Shape;306;p3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07" name="Google Shape;307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09" name="Google Shape;309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10" name="Google Shape;310;p3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311" name="Google Shape;311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13" name="Google Shape;313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314" name="Google Shape;314;p31"/>
          <p:cNvGrpSpPr/>
          <p:nvPr/>
        </p:nvGrpSpPr>
        <p:grpSpPr>
          <a:xfrm>
            <a:off x="691736" y="1006756"/>
            <a:ext cx="4508032" cy="4844327"/>
            <a:chOff x="1742895" y="795775"/>
            <a:chExt cx="3381109" cy="3633336"/>
          </a:xfrm>
        </p:grpSpPr>
        <p:sp>
          <p:nvSpPr>
            <p:cNvPr id="315" name="Google Shape;315;p31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" name="Google Shape;317;p31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318" name="Google Shape;318;p31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1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1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1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1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1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1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1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1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1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1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1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1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1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1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1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1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1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1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1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1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1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" name="Google Shape;443;p31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31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445" name="Google Shape;445;p31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1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" name="Google Shape;476;p31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77" name="Google Shape;477;p31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1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1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1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1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1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6" name="Google Shape;546;p31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547" name="Google Shape;547;p31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1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1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1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1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1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1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1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1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1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1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2"/>
          <p:cNvGrpSpPr/>
          <p:nvPr/>
        </p:nvGrpSpPr>
        <p:grpSpPr>
          <a:xfrm>
            <a:off x="691783" y="523387"/>
            <a:ext cx="10808130" cy="5811055"/>
            <a:chOff x="518850" y="392550"/>
            <a:chExt cx="8106300" cy="4358400"/>
          </a:xfrm>
        </p:grpSpPr>
        <p:grpSp>
          <p:nvGrpSpPr>
            <p:cNvPr id="589" name="Google Shape;589;p3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90" name="Google Shape;590;p3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" name="Google Shape;591;p3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92" name="Google Shape;592;p3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93" name="Google Shape;593;p3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94" name="Google Shape;594;p3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5" name="Google Shape;595;p3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96" name="Google Shape;596;p3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97" name="Google Shape;597;p32"/>
          <p:cNvGrpSpPr/>
          <p:nvPr/>
        </p:nvGrpSpPr>
        <p:grpSpPr>
          <a:xfrm>
            <a:off x="7255634" y="1791050"/>
            <a:ext cx="3940395" cy="3275695"/>
            <a:chOff x="5475412" y="1860275"/>
            <a:chExt cx="2955370" cy="2456833"/>
          </a:xfrm>
        </p:grpSpPr>
        <p:sp>
          <p:nvSpPr>
            <p:cNvPr id="598" name="Google Shape;598;p32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sz="4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sz="4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sz="4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sz="4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sz="4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sz="4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sz="4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sz="4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ra"/>
              <a:buNone/>
              <a:defRPr sz="4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inrix.com/parking/SmarterParking-2/artic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transfersmagazine.org/magazine-article/issue-4/how-much-traffic-is-cruising-for-parking/" TargetMode="External"/><Relationship Id="rId5" Type="http://schemas.openxmlformats.org/officeDocument/2006/relationships/hyperlink" Target="https://blues.com/use-cases/building-an-iot-heatmapping-device/" TargetMode="External"/><Relationship Id="rId4" Type="http://schemas.openxmlformats.org/officeDocument/2006/relationships/hyperlink" Target="https://patra.smartiscity.gr/map?typeId=2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3"/>
          <p:cNvSpPr txBox="1">
            <a:spLocks noGrp="1"/>
          </p:cNvSpPr>
          <p:nvPr>
            <p:ph type="ctrTitle"/>
          </p:nvPr>
        </p:nvSpPr>
        <p:spPr>
          <a:xfrm>
            <a:off x="950967" y="1670569"/>
            <a:ext cx="5826900" cy="286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6500" dirty="0"/>
              <a:t>Smart </a:t>
            </a:r>
            <a:r>
              <a:rPr lang="el-GR" sz="6500" dirty="0" err="1"/>
              <a:t>city</a:t>
            </a:r>
            <a:r>
              <a:rPr lang="el-GR" sz="6500" dirty="0"/>
              <a:t> </a:t>
            </a:r>
            <a:r>
              <a:rPr lang="el-GR" sz="6500" dirty="0" err="1"/>
              <a:t>Parking</a:t>
            </a:r>
            <a:endParaRPr sz="6500" dirty="0"/>
          </a:p>
        </p:txBody>
      </p:sp>
      <p:sp>
        <p:nvSpPr>
          <p:cNvPr id="780" name="Google Shape;780;p33"/>
          <p:cNvSpPr txBox="1">
            <a:spLocks noGrp="1"/>
          </p:cNvSpPr>
          <p:nvPr>
            <p:ph type="subTitle" idx="1"/>
          </p:nvPr>
        </p:nvSpPr>
        <p:spPr>
          <a:xfrm>
            <a:off x="950967" y="4553031"/>
            <a:ext cx="5826900" cy="63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Κωνσταντίνος Σταυρόπουλος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Ηλίας Ουζούνης</a:t>
            </a:r>
            <a:endParaRPr/>
          </a:p>
        </p:txBody>
      </p:sp>
      <p:pic>
        <p:nvPicPr>
          <p:cNvPr id="781" name="Google Shape;781;p33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257" t="11418" r="78813"/>
          <a:stretch/>
        </p:blipFill>
        <p:spPr>
          <a:xfrm>
            <a:off x="5768800" y="1425767"/>
            <a:ext cx="1193100" cy="45993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782" name="Google Shape;782;p33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3660" t="1629" r="63410" b="9788"/>
          <a:stretch/>
        </p:blipFill>
        <p:spPr>
          <a:xfrm>
            <a:off x="7191200" y="917767"/>
            <a:ext cx="1193100" cy="45993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68000"/>
              </a:srgbClr>
            </a:outerShdw>
          </a:effectLst>
        </p:spPr>
      </p:pic>
      <p:pic>
        <p:nvPicPr>
          <p:cNvPr id="783" name="Google Shape;783;p33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9063" t="11418" r="48007"/>
          <a:stretch/>
        </p:blipFill>
        <p:spPr>
          <a:xfrm>
            <a:off x="8613600" y="1425767"/>
            <a:ext cx="1193100" cy="45993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784" name="Google Shape;784;p33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4466" t="-327" r="32604" b="11745"/>
          <a:stretch/>
        </p:blipFill>
        <p:spPr>
          <a:xfrm>
            <a:off x="10036000" y="816167"/>
            <a:ext cx="1193100" cy="45993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42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43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Βιβλιογραφία</a:t>
            </a:r>
            <a:endParaRPr/>
          </a:p>
        </p:txBody>
      </p:sp>
      <p:sp>
        <p:nvSpPr>
          <p:cNvPr id="1189" name="Google Shape;1189;p43"/>
          <p:cNvSpPr txBox="1"/>
          <p:nvPr/>
        </p:nvSpPr>
        <p:spPr>
          <a:xfrm>
            <a:off x="1045867" y="1730700"/>
            <a:ext cx="101352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2545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 u="sng" dirty="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https://market.thingpark.com/lorawan-smart-parking-sensor-cicicom-sl-g-i3.html</a:t>
            </a:r>
          </a:p>
          <a:p>
            <a:pPr marL="6096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 u="sng" dirty="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https://www2.inrix.com/parking/SmarterParking-2/article</a:t>
            </a:r>
            <a:endParaRPr lang="en-US" sz="1900" u="sng" dirty="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600" indent="-425450">
              <a:lnSpc>
                <a:spcPct val="115000"/>
              </a:lnSpc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 u="sng" dirty="0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https://patra.smartiscity.gr/map?typeId=24</a:t>
            </a:r>
            <a:endParaRPr lang="en-US" sz="1900" u="sng" dirty="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https://blues.com/use-cases/building-an-iot-heatmapping-device/</a:t>
            </a:r>
            <a:endParaRPr lang="el-GR" sz="1900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https://transfersmagazine.org/magazine-article/issue-4/how-much-traffic-is-cruising-for-parking/</a:t>
            </a:r>
            <a:endParaRPr lang="el-GR" sz="1900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>
            <a:spLocks noGrp="1"/>
          </p:cNvSpPr>
          <p:nvPr>
            <p:ph type="subTitle" idx="2"/>
          </p:nvPr>
        </p:nvSpPr>
        <p:spPr>
          <a:xfrm>
            <a:off x="960000" y="2896867"/>
            <a:ext cx="3437100" cy="125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Πάνω από 30% της κίνησης σε πυκνοκατοικημένες περιοχές προέρχεται από οδηγούς που ψάχνουν θέσεις παρκαρίσματος.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4"/>
          <p:cNvSpPr txBox="1">
            <a:spLocks noGrp="1"/>
          </p:cNvSpPr>
          <p:nvPr>
            <p:ph type="subTitle" idx="3"/>
          </p:nvPr>
        </p:nvSpPr>
        <p:spPr>
          <a:xfrm>
            <a:off x="960000" y="2030400"/>
            <a:ext cx="3656100" cy="74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Κίνηση</a:t>
            </a:r>
            <a:endParaRPr/>
          </a:p>
        </p:txBody>
      </p:sp>
      <p:sp>
        <p:nvSpPr>
          <p:cNvPr id="791" name="Google Shape;791;p34"/>
          <p:cNvSpPr txBox="1"/>
          <p:nvPr/>
        </p:nvSpPr>
        <p:spPr>
          <a:xfrm>
            <a:off x="670933" y="6397933"/>
            <a:ext cx="57153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https://transfersmagazine.org/magazine-article/issue-4/how-much-traffic-is-cruising-for-parking/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2" name="Google Shape;792;p34"/>
          <p:cNvSpPr txBox="1">
            <a:spLocks noGrp="1"/>
          </p:cNvSpPr>
          <p:nvPr>
            <p:ph type="subTitle" idx="3"/>
          </p:nvPr>
        </p:nvSpPr>
        <p:spPr>
          <a:xfrm>
            <a:off x="4617600" y="2030400"/>
            <a:ext cx="3903900" cy="74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Χρόνος Εύρεσης Θέσης</a:t>
            </a:r>
            <a:endParaRPr/>
          </a:p>
        </p:txBody>
      </p:sp>
      <p:sp>
        <p:nvSpPr>
          <p:cNvPr id="793" name="Google Shape;793;p34"/>
          <p:cNvSpPr txBox="1">
            <a:spLocks noGrp="1"/>
          </p:cNvSpPr>
          <p:nvPr>
            <p:ph type="subTitle" idx="2"/>
          </p:nvPr>
        </p:nvSpPr>
        <p:spPr>
          <a:xfrm>
            <a:off x="4719200" y="2896867"/>
            <a:ext cx="3437100" cy="125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Χρειάζεται 8 λεπτά κατά μέσο όρο για να βρεθεί μία κενή θέση.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Σημαντικό ποσοστό της συνολικής διαδρομής.</a:t>
            </a:r>
            <a:endParaRPr/>
          </a:p>
        </p:txBody>
      </p:sp>
      <p:sp>
        <p:nvSpPr>
          <p:cNvPr id="794" name="Google Shape;794;p34"/>
          <p:cNvSpPr/>
          <p:nvPr/>
        </p:nvSpPr>
        <p:spPr>
          <a:xfrm rot="-197465">
            <a:off x="8584080" y="1782672"/>
            <a:ext cx="1714027" cy="1714027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5" name="Google Shape;795;p34"/>
          <p:cNvSpPr txBox="1"/>
          <p:nvPr/>
        </p:nvSpPr>
        <p:spPr>
          <a:xfrm>
            <a:off x="10390300" y="1634067"/>
            <a:ext cx="10872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794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7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34%</a:t>
            </a:r>
            <a:endParaRPr sz="27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34"/>
          <p:cNvSpPr txBox="1"/>
          <p:nvPr/>
        </p:nvSpPr>
        <p:spPr>
          <a:xfrm>
            <a:off x="10491900" y="2120900"/>
            <a:ext cx="1320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5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Traffic cruising</a:t>
            </a:r>
            <a:endParaRPr sz="1500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7" name="Google Shape;797;p34"/>
          <p:cNvSpPr/>
          <p:nvPr/>
        </p:nvSpPr>
        <p:spPr>
          <a:xfrm rot="3361082">
            <a:off x="8584141" y="1782925"/>
            <a:ext cx="1714878" cy="1714878"/>
          </a:xfrm>
          <a:prstGeom prst="blockArc">
            <a:avLst>
              <a:gd name="adj1" fmla="val 12797219"/>
              <a:gd name="adj2" fmla="val 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8" name="Google Shape;798;p34"/>
          <p:cNvSpPr/>
          <p:nvPr/>
        </p:nvSpPr>
        <p:spPr>
          <a:xfrm rot="3361660">
            <a:off x="8629331" y="1603546"/>
            <a:ext cx="1840934" cy="1840934"/>
          </a:xfrm>
          <a:prstGeom prst="blockArc">
            <a:avLst>
              <a:gd name="adj1" fmla="val 12797219"/>
              <a:gd name="adj2" fmla="val 0"/>
              <a:gd name="adj3" fmla="val 2500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9" name="Google Shape;79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5433" y="3678114"/>
            <a:ext cx="2417886" cy="24178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0" name="Google Shape;800;p34"/>
          <p:cNvSpPr txBox="1"/>
          <p:nvPr/>
        </p:nvSpPr>
        <p:spPr>
          <a:xfrm>
            <a:off x="1739900" y="4470400"/>
            <a:ext cx="53211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1" name="Google Shape;801;p34"/>
          <p:cNvSpPr txBox="1"/>
          <p:nvPr/>
        </p:nvSpPr>
        <p:spPr>
          <a:xfrm>
            <a:off x="1282700" y="4533900"/>
            <a:ext cx="6451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2" name="Google Shape;802;p34"/>
          <p:cNvSpPr txBox="1">
            <a:spLocks noGrp="1"/>
          </p:cNvSpPr>
          <p:nvPr>
            <p:ph type="subTitle" idx="3"/>
          </p:nvPr>
        </p:nvSpPr>
        <p:spPr>
          <a:xfrm>
            <a:off x="960000" y="4164000"/>
            <a:ext cx="3656100" cy="74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Επιπτώσεις</a:t>
            </a:r>
            <a:endParaRPr/>
          </a:p>
        </p:txBody>
      </p:sp>
      <p:sp>
        <p:nvSpPr>
          <p:cNvPr id="803" name="Google Shape;803;p34"/>
          <p:cNvSpPr txBox="1">
            <a:spLocks noGrp="1"/>
          </p:cNvSpPr>
          <p:nvPr>
            <p:ph type="subTitle" idx="2"/>
          </p:nvPr>
        </p:nvSpPr>
        <p:spPr>
          <a:xfrm>
            <a:off x="960000" y="4928867"/>
            <a:ext cx="7311900" cy="125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064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l-GR"/>
              <a:t>Ηχορύπανση για τους κατοίκους.</a:t>
            </a:r>
            <a:endParaRPr/>
          </a:p>
          <a:p>
            <a:pPr marL="609600" lvl="0" indent="-4064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l-GR"/>
              <a:t>Μόλυνση από καυσαέρια</a:t>
            </a:r>
            <a:endParaRPr/>
          </a:p>
          <a:p>
            <a:pPr marL="609600" lvl="0" indent="-4064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l-GR"/>
              <a:t>Σπατάλη χρόνου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4"/>
          <p:cNvSpPr txBox="1">
            <a:spLocks noGrp="1"/>
          </p:cNvSpPr>
          <p:nvPr>
            <p:ph type="title"/>
          </p:nvPr>
        </p:nvSpPr>
        <p:spPr>
          <a:xfrm>
            <a:off x="960000" y="722225"/>
            <a:ext cx="967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Προβλήματα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5"/>
          <p:cNvSpPr txBox="1">
            <a:spLocks noGrp="1"/>
          </p:cNvSpPr>
          <p:nvPr>
            <p:ph type="subTitle" idx="4"/>
          </p:nvPr>
        </p:nvSpPr>
        <p:spPr>
          <a:xfrm>
            <a:off x="4896390" y="2436800"/>
            <a:ext cx="3656100" cy="74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How?</a:t>
            </a:r>
            <a:endParaRPr/>
          </a:p>
        </p:txBody>
      </p:sp>
      <p:sp>
        <p:nvSpPr>
          <p:cNvPr id="810" name="Google Shape;810;p35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-</a:t>
            </a:r>
            <a:r>
              <a:rPr lang="el-GR" dirty="0"/>
              <a:t>On </a:t>
            </a:r>
            <a:r>
              <a:rPr lang="el-GR" dirty="0" err="1"/>
              <a:t>street</a:t>
            </a:r>
            <a:r>
              <a:rPr lang="el-GR" dirty="0"/>
              <a:t> </a:t>
            </a:r>
            <a:r>
              <a:rPr lang="el-GR" dirty="0" err="1"/>
              <a:t>Parking</a:t>
            </a:r>
            <a:endParaRPr dirty="0"/>
          </a:p>
        </p:txBody>
      </p:sp>
      <p:sp>
        <p:nvSpPr>
          <p:cNvPr id="811" name="Google Shape;811;p35"/>
          <p:cNvSpPr txBox="1">
            <a:spLocks noGrp="1"/>
          </p:cNvSpPr>
          <p:nvPr>
            <p:ph type="subTitle" idx="1"/>
          </p:nvPr>
        </p:nvSpPr>
        <p:spPr>
          <a:xfrm>
            <a:off x="4896395" y="3303267"/>
            <a:ext cx="36561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Τοποθέτηση αισθητήρων στις θέσεις παρκαρίσματος. </a:t>
            </a:r>
            <a:endParaRPr dirty="0"/>
          </a:p>
        </p:txBody>
      </p:sp>
      <p:sp>
        <p:nvSpPr>
          <p:cNvPr id="812" name="Google Shape;812;p35"/>
          <p:cNvSpPr txBox="1">
            <a:spLocks noGrp="1"/>
          </p:cNvSpPr>
          <p:nvPr>
            <p:ph type="subTitle" idx="2"/>
          </p:nvPr>
        </p:nvSpPr>
        <p:spPr>
          <a:xfrm>
            <a:off x="960000" y="3303267"/>
            <a:ext cx="36561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Βοήθεια στους Οδηγούς να βρουν θέσεις παρκαρίσματος μέσα στην πόλη.</a:t>
            </a:r>
            <a:endParaRPr dirty="0"/>
          </a:p>
        </p:txBody>
      </p:sp>
      <p:sp>
        <p:nvSpPr>
          <p:cNvPr id="813" name="Google Shape;813;p35"/>
          <p:cNvSpPr txBox="1">
            <a:spLocks noGrp="1"/>
          </p:cNvSpPr>
          <p:nvPr>
            <p:ph type="subTitle" idx="3"/>
          </p:nvPr>
        </p:nvSpPr>
        <p:spPr>
          <a:xfrm>
            <a:off x="960000" y="2436800"/>
            <a:ext cx="3656100" cy="74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Σκοπός</a:t>
            </a:r>
            <a:endParaRPr/>
          </a:p>
        </p:txBody>
      </p:sp>
      <p:grpSp>
        <p:nvGrpSpPr>
          <p:cNvPr id="825" name="Google Shape;825;p35"/>
          <p:cNvGrpSpPr/>
          <p:nvPr/>
        </p:nvGrpSpPr>
        <p:grpSpPr>
          <a:xfrm>
            <a:off x="9279884" y="3143207"/>
            <a:ext cx="1731754" cy="1354431"/>
            <a:chOff x="781983" y="2939892"/>
            <a:chExt cx="1298848" cy="1015848"/>
          </a:xfrm>
        </p:grpSpPr>
        <p:sp>
          <p:nvSpPr>
            <p:cNvPr id="826" name="Google Shape;826;p35"/>
            <p:cNvSpPr/>
            <p:nvPr/>
          </p:nvSpPr>
          <p:spPr>
            <a:xfrm>
              <a:off x="786411" y="3238660"/>
              <a:ext cx="998615" cy="71184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781983" y="3234151"/>
              <a:ext cx="1008276" cy="721589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842445" y="3184880"/>
              <a:ext cx="998615" cy="120359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37937" y="3180371"/>
              <a:ext cx="1007632" cy="129295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950731" y="3219982"/>
              <a:ext cx="45648" cy="46372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1022465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879077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841721" y="3305160"/>
              <a:ext cx="999340" cy="587061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837212" y="3299927"/>
              <a:ext cx="1008356" cy="596802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1256989" y="3442589"/>
              <a:ext cx="458571" cy="9017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1256989" y="3510538"/>
              <a:ext cx="167375" cy="9741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1479518" y="3510538"/>
              <a:ext cx="200947" cy="9741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1256989" y="3717365"/>
              <a:ext cx="297314" cy="909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1256989" y="3582191"/>
              <a:ext cx="462355" cy="9822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1256989" y="3650140"/>
              <a:ext cx="153125" cy="9822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1444416" y="3650140"/>
              <a:ext cx="271149" cy="9822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912650" y="3420127"/>
              <a:ext cx="298844" cy="298844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908141" y="3415699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899929" y="3422381"/>
              <a:ext cx="298119" cy="298039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895501" y="3417148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1098627" y="3444038"/>
              <a:ext cx="74791" cy="74791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1094118" y="3438805"/>
              <a:ext cx="83728" cy="84452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1539981" y="2967184"/>
              <a:ext cx="514684" cy="462677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1560913" y="2962354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1555680" y="2944642"/>
              <a:ext cx="525150" cy="463079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1581846" y="2939892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1655753" y="3061621"/>
              <a:ext cx="306331" cy="193540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1650520" y="3057193"/>
              <a:ext cx="315992" cy="202476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35"/>
          <p:cNvGrpSpPr/>
          <p:nvPr/>
        </p:nvGrpSpPr>
        <p:grpSpPr>
          <a:xfrm>
            <a:off x="8552396" y="1606035"/>
            <a:ext cx="1959085" cy="1258808"/>
            <a:chOff x="5423018" y="1213448"/>
            <a:chExt cx="1203665" cy="773414"/>
          </a:xfrm>
        </p:grpSpPr>
        <p:sp>
          <p:nvSpPr>
            <p:cNvPr id="855" name="Google Shape;855;p35"/>
            <p:cNvSpPr/>
            <p:nvPr/>
          </p:nvSpPr>
          <p:spPr>
            <a:xfrm>
              <a:off x="6505138" y="1371577"/>
              <a:ext cx="121545" cy="121073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5442194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5509517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5442194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5509517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6401705" y="1879536"/>
              <a:ext cx="52571" cy="52040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5649591" y="1243540"/>
              <a:ext cx="33454" cy="32864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5647408" y="1634318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5644163" y="1630483"/>
              <a:ext cx="791519" cy="112282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5783174" y="1797993"/>
              <a:ext cx="513499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5779870" y="1794689"/>
              <a:ext cx="520048" cy="67971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5918351" y="1908565"/>
              <a:ext cx="243090" cy="75051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5915106" y="1904730"/>
              <a:ext cx="249640" cy="82131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5656199" y="1614611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5652895" y="1611366"/>
              <a:ext cx="792109" cy="112223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5742698" y="1644172"/>
              <a:ext cx="607608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5788662" y="1775572"/>
              <a:ext cx="520048" cy="67912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5953399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6006502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6063440" y="1795810"/>
              <a:ext cx="27377" cy="27436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6118136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6175074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5860882" y="1237521"/>
              <a:ext cx="328467" cy="328998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5857046" y="1234217"/>
              <a:ext cx="335606" cy="335606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5884424" y="1216693"/>
              <a:ext cx="328998" cy="328998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5881179" y="1213448"/>
              <a:ext cx="335547" cy="335547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5975820" y="1391284"/>
              <a:ext cx="146208" cy="73104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5972575" y="1387508"/>
              <a:ext cx="152757" cy="80479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6007564" y="1298236"/>
              <a:ext cx="83253" cy="82722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6004318" y="1294401"/>
              <a:ext cx="89802" cy="89861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5927673" y="1888858"/>
              <a:ext cx="242559" cy="75582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5924369" y="1885554"/>
              <a:ext cx="249109" cy="82190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grey circular object with screws&#10;&#10;Description automatically generated">
            <a:extLst>
              <a:ext uri="{FF2B5EF4-FFF2-40B4-BE49-F238E27FC236}">
                <a16:creationId xmlns:a16="http://schemas.microsoft.com/office/drawing/2014/main" id="{9AE71287-8CAD-A488-BEF5-7D49E026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0" y="4758054"/>
            <a:ext cx="3402149" cy="1529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69BEB-4517-4D12-6719-E4EB6DBE3235}"/>
              </a:ext>
            </a:extLst>
          </p:cNvPr>
          <p:cNvSpPr txBox="1"/>
          <p:nvPr/>
        </p:nvSpPr>
        <p:spPr>
          <a:xfrm>
            <a:off x="3675355" y="4971495"/>
            <a:ext cx="4154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Ανίχνευση μαρκαρισμένου οχήματος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Μέτρηση θερμοκρασίας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Ανίχνευση νόμιμων χρηστών που έχουν κατάλληλο </a:t>
            </a:r>
            <a:r>
              <a:rPr lang="en-US" dirty="0"/>
              <a:t>tag </a:t>
            </a:r>
            <a:r>
              <a:rPr lang="el-GR" dirty="0"/>
              <a:t>για θέσεις ΑΜΕΑ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6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Υπάρχουσα Υλοποίηση</a:t>
            </a:r>
            <a:endParaRPr/>
          </a:p>
        </p:txBody>
      </p:sp>
      <p:grpSp>
        <p:nvGrpSpPr>
          <p:cNvPr id="902" name="Google Shape;902;p36"/>
          <p:cNvGrpSpPr/>
          <p:nvPr/>
        </p:nvGrpSpPr>
        <p:grpSpPr>
          <a:xfrm>
            <a:off x="10048416" y="896430"/>
            <a:ext cx="1183584" cy="1068367"/>
            <a:chOff x="6544194" y="2365864"/>
            <a:chExt cx="529544" cy="478038"/>
          </a:xfrm>
        </p:grpSpPr>
        <p:sp>
          <p:nvSpPr>
            <p:cNvPr id="903" name="Google Shape;903;p36"/>
            <p:cNvSpPr/>
            <p:nvPr/>
          </p:nvSpPr>
          <p:spPr>
            <a:xfrm>
              <a:off x="6546068" y="2488273"/>
              <a:ext cx="190780" cy="188197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6544194" y="2485487"/>
              <a:ext cx="195490" cy="193515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6726465" y="2372093"/>
              <a:ext cx="344892" cy="340385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6723680" y="2369611"/>
              <a:ext cx="350058" cy="345551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6714260" y="2368295"/>
              <a:ext cx="344437" cy="340436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6711474" y="2365864"/>
              <a:ext cx="348640" cy="345551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6650396" y="2651907"/>
              <a:ext cx="191691" cy="189463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6647104" y="2648969"/>
              <a:ext cx="197364" cy="194933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6548904" y="2480423"/>
              <a:ext cx="190780" cy="188501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6546068" y="2477941"/>
              <a:ext cx="196452" cy="193565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3" name="Google Shape;913;p36" descr="A screenshot of a map&#10;&#10;Description automatically generated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0000" y="1979400"/>
            <a:ext cx="7100924" cy="35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36"/>
          <p:cNvSpPr txBox="1"/>
          <p:nvPr/>
        </p:nvSpPr>
        <p:spPr>
          <a:xfrm>
            <a:off x="670933" y="6397933"/>
            <a:ext cx="57153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https://patra.smartiscity.gr/map?typeId=24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CA3AD6-C484-B738-1465-A1EFFC54F9A4}"/>
              </a:ext>
            </a:extLst>
          </p:cNvPr>
          <p:cNvSpPr txBox="1"/>
          <p:nvPr/>
        </p:nvSpPr>
        <p:spPr>
          <a:xfrm>
            <a:off x="8202967" y="2129264"/>
            <a:ext cx="277871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/>
              <a:t>Δεν προσφέρει καθοδήγηση στις ελεύθερες θέσεις </a:t>
            </a:r>
            <a:r>
              <a:rPr lang="en-US" sz="1800" dirty="0"/>
              <a:t>parking</a:t>
            </a:r>
            <a:r>
              <a:rPr lang="el-G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/>
              <a:t>Δεν παρουσιάζει στατιστικά δεδομένα, π.χ. </a:t>
            </a:r>
            <a:r>
              <a:rPr lang="en-US" sz="1800" dirty="0"/>
              <a:t>Heatmaps </a:t>
            </a:r>
            <a:r>
              <a:rPr lang="el-GR" sz="1800" dirty="0"/>
              <a:t>για την κατανομή της θερμοκρασίας.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37"/>
          <p:cNvSpPr txBox="1">
            <a:spLocks noGrp="1"/>
          </p:cNvSpPr>
          <p:nvPr>
            <p:ph type="subTitle" idx="6"/>
          </p:nvPr>
        </p:nvSpPr>
        <p:spPr>
          <a:xfrm>
            <a:off x="3095672" y="4053333"/>
            <a:ext cx="379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Έλεγχος παρκαρίσματος από νόμιμο χρήστη.</a:t>
            </a:r>
            <a:endParaRPr dirty="0"/>
          </a:p>
        </p:txBody>
      </p:sp>
      <p:sp>
        <p:nvSpPr>
          <p:cNvPr id="920" name="Google Shape;920;p37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Επιπρόσθετες Λειτουργίες</a:t>
            </a:r>
            <a:endParaRPr/>
          </a:p>
        </p:txBody>
      </p:sp>
      <p:sp>
        <p:nvSpPr>
          <p:cNvPr id="921" name="Google Shape;921;p37"/>
          <p:cNvSpPr txBox="1">
            <a:spLocks noGrp="1"/>
          </p:cNvSpPr>
          <p:nvPr>
            <p:ph type="subTitle" idx="1"/>
          </p:nvPr>
        </p:nvSpPr>
        <p:spPr>
          <a:xfrm>
            <a:off x="3095673" y="2331867"/>
            <a:ext cx="3797700" cy="1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Καθοδήγηση των οδηγών σε ελεύθερη θέση.</a:t>
            </a:r>
            <a:endParaRPr/>
          </a:p>
        </p:txBody>
      </p:sp>
      <p:sp>
        <p:nvSpPr>
          <p:cNvPr id="922" name="Google Shape;922;p37"/>
          <p:cNvSpPr txBox="1">
            <a:spLocks noGrp="1"/>
          </p:cNvSpPr>
          <p:nvPr>
            <p:ph type="subTitle" idx="2"/>
          </p:nvPr>
        </p:nvSpPr>
        <p:spPr>
          <a:xfrm>
            <a:off x="7486541" y="2331867"/>
            <a:ext cx="3797700" cy="1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Δυνατότητα φιλτραρίσματος θέσεων με βάση απόσταση από προορισμό, σκιά κλπ.</a:t>
            </a:r>
            <a:endParaRPr/>
          </a:p>
        </p:txBody>
      </p:sp>
      <p:sp>
        <p:nvSpPr>
          <p:cNvPr id="923" name="Google Shape;923;p37"/>
          <p:cNvSpPr txBox="1">
            <a:spLocks noGrp="1"/>
          </p:cNvSpPr>
          <p:nvPr>
            <p:ph type="subTitle" idx="3"/>
          </p:nvPr>
        </p:nvSpPr>
        <p:spPr>
          <a:xfrm>
            <a:off x="3095672" y="4545967"/>
            <a:ext cx="3797700" cy="1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Δυνατότητα στις αρχές να ελέγχουν την νόμιμη συμπεριφορά των οδηγών. Οι θέσεις ΑΜΕΑ είναι </a:t>
            </a:r>
            <a:r>
              <a:rPr lang="el-GR" dirty="0" err="1"/>
              <a:t>προσβάσιμες</a:t>
            </a:r>
            <a:r>
              <a:rPr lang="el-GR" dirty="0"/>
              <a:t> μόνο από τα άτομα με ειδικές ανάγκες.</a:t>
            </a:r>
            <a:endParaRPr dirty="0"/>
          </a:p>
        </p:txBody>
      </p:sp>
      <p:sp>
        <p:nvSpPr>
          <p:cNvPr id="924" name="Google Shape;924;p37"/>
          <p:cNvSpPr txBox="1">
            <a:spLocks noGrp="1"/>
          </p:cNvSpPr>
          <p:nvPr>
            <p:ph type="subTitle" idx="4"/>
          </p:nvPr>
        </p:nvSpPr>
        <p:spPr>
          <a:xfrm>
            <a:off x="7486541" y="4545967"/>
            <a:ext cx="3797700" cy="1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Δημιουργία αλγορίθμου για τον εντοπισμό πιθανών τοποθεσιών όπου υπάρχει </a:t>
            </a:r>
            <a:r>
              <a:rPr lang="el-GR" dirty="0" err="1"/>
              <a:t>διπλοπαρκάρισμα</a:t>
            </a:r>
            <a:endParaRPr dirty="0"/>
          </a:p>
        </p:txBody>
      </p:sp>
      <p:sp>
        <p:nvSpPr>
          <p:cNvPr id="925" name="Google Shape;925;p37"/>
          <p:cNvSpPr txBox="1">
            <a:spLocks noGrp="1"/>
          </p:cNvSpPr>
          <p:nvPr>
            <p:ph type="subTitle" idx="5"/>
          </p:nvPr>
        </p:nvSpPr>
        <p:spPr>
          <a:xfrm>
            <a:off x="3095672" y="1839133"/>
            <a:ext cx="379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Καθοδήγηση</a:t>
            </a:r>
            <a:endParaRPr/>
          </a:p>
        </p:txBody>
      </p:sp>
      <p:sp>
        <p:nvSpPr>
          <p:cNvPr id="926" name="Google Shape;926;p37"/>
          <p:cNvSpPr txBox="1">
            <a:spLocks noGrp="1"/>
          </p:cNvSpPr>
          <p:nvPr>
            <p:ph type="subTitle" idx="7"/>
          </p:nvPr>
        </p:nvSpPr>
        <p:spPr>
          <a:xfrm>
            <a:off x="7486505" y="1839133"/>
            <a:ext cx="379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Έξυπνα φίλτρα</a:t>
            </a:r>
            <a:endParaRPr/>
          </a:p>
        </p:txBody>
      </p:sp>
      <p:sp>
        <p:nvSpPr>
          <p:cNvPr id="927" name="Google Shape;927;p37"/>
          <p:cNvSpPr txBox="1">
            <a:spLocks noGrp="1"/>
          </p:cNvSpPr>
          <p:nvPr>
            <p:ph type="subTitle" idx="8"/>
          </p:nvPr>
        </p:nvSpPr>
        <p:spPr>
          <a:xfrm>
            <a:off x="7486505" y="4053333"/>
            <a:ext cx="379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Εντοπισμό </a:t>
            </a:r>
            <a:r>
              <a:rPr lang="el-GR" dirty="0" err="1"/>
              <a:t>διπλοπαρκαρίσματος</a:t>
            </a:r>
            <a:endParaRPr dirty="0"/>
          </a:p>
        </p:txBody>
      </p:sp>
      <p:grpSp>
        <p:nvGrpSpPr>
          <p:cNvPr id="928" name="Google Shape;928;p37"/>
          <p:cNvGrpSpPr/>
          <p:nvPr/>
        </p:nvGrpSpPr>
        <p:grpSpPr>
          <a:xfrm>
            <a:off x="341405" y="1737551"/>
            <a:ext cx="2617755" cy="3520341"/>
            <a:chOff x="1539175" y="2330700"/>
            <a:chExt cx="810350" cy="1017675"/>
          </a:xfrm>
        </p:grpSpPr>
        <p:sp>
          <p:nvSpPr>
            <p:cNvPr id="929" name="Google Shape;929;p37"/>
            <p:cNvSpPr/>
            <p:nvPr/>
          </p:nvSpPr>
          <p:spPr>
            <a:xfrm>
              <a:off x="1898400" y="2363625"/>
              <a:ext cx="2825" cy="37825"/>
            </a:xfrm>
            <a:custGeom>
              <a:avLst/>
              <a:gdLst/>
              <a:ahLst/>
              <a:cxnLst/>
              <a:rect l="l" t="t" r="r" b="b"/>
              <a:pathLst>
                <a:path w="113" h="1513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529"/>
                  </a:lnTo>
                  <a:cubicBezTo>
                    <a:pt x="1" y="557"/>
                    <a:pt x="29" y="585"/>
                    <a:pt x="57" y="585"/>
                  </a:cubicBezTo>
                  <a:cubicBezTo>
                    <a:pt x="94" y="585"/>
                    <a:pt x="112" y="557"/>
                    <a:pt x="112" y="529"/>
                  </a:cubicBezTo>
                  <a:lnTo>
                    <a:pt x="112" y="65"/>
                  </a:lnTo>
                  <a:cubicBezTo>
                    <a:pt x="112" y="28"/>
                    <a:pt x="94" y="0"/>
                    <a:pt x="57" y="0"/>
                  </a:cubicBezTo>
                  <a:close/>
                  <a:moveTo>
                    <a:pt x="57" y="928"/>
                  </a:moveTo>
                  <a:cubicBezTo>
                    <a:pt x="29" y="928"/>
                    <a:pt x="1" y="956"/>
                    <a:pt x="1" y="993"/>
                  </a:cubicBezTo>
                  <a:lnTo>
                    <a:pt x="1" y="1457"/>
                  </a:lnTo>
                  <a:cubicBezTo>
                    <a:pt x="1" y="1485"/>
                    <a:pt x="29" y="1512"/>
                    <a:pt x="57" y="1512"/>
                  </a:cubicBezTo>
                  <a:cubicBezTo>
                    <a:pt x="94" y="1512"/>
                    <a:pt x="112" y="1485"/>
                    <a:pt x="112" y="1457"/>
                  </a:cubicBezTo>
                  <a:lnTo>
                    <a:pt x="112" y="993"/>
                  </a:lnTo>
                  <a:cubicBezTo>
                    <a:pt x="112" y="956"/>
                    <a:pt x="94" y="928"/>
                    <a:pt x="57" y="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2199675" y="2704075"/>
              <a:ext cx="82350" cy="174425"/>
            </a:xfrm>
            <a:custGeom>
              <a:avLst/>
              <a:gdLst/>
              <a:ahLst/>
              <a:cxnLst/>
              <a:rect l="l" t="t" r="r" b="b"/>
              <a:pathLst>
                <a:path w="3294" h="6977" extrusionOk="0">
                  <a:moveTo>
                    <a:pt x="1670" y="1"/>
                  </a:moveTo>
                  <a:cubicBezTo>
                    <a:pt x="1642" y="1"/>
                    <a:pt x="1614" y="19"/>
                    <a:pt x="1614" y="56"/>
                  </a:cubicBezTo>
                  <a:cubicBezTo>
                    <a:pt x="1614" y="84"/>
                    <a:pt x="1642" y="112"/>
                    <a:pt x="1670" y="112"/>
                  </a:cubicBezTo>
                  <a:lnTo>
                    <a:pt x="2134" y="112"/>
                  </a:lnTo>
                  <a:cubicBezTo>
                    <a:pt x="2171" y="112"/>
                    <a:pt x="2190" y="84"/>
                    <a:pt x="2190" y="56"/>
                  </a:cubicBezTo>
                  <a:cubicBezTo>
                    <a:pt x="2190" y="19"/>
                    <a:pt x="2171" y="1"/>
                    <a:pt x="2134" y="1"/>
                  </a:cubicBezTo>
                  <a:close/>
                  <a:moveTo>
                    <a:pt x="2598" y="1"/>
                  </a:moveTo>
                  <a:cubicBezTo>
                    <a:pt x="2570" y="1"/>
                    <a:pt x="2542" y="19"/>
                    <a:pt x="2542" y="56"/>
                  </a:cubicBezTo>
                  <a:cubicBezTo>
                    <a:pt x="2542" y="84"/>
                    <a:pt x="2570" y="112"/>
                    <a:pt x="2598" y="112"/>
                  </a:cubicBezTo>
                  <a:lnTo>
                    <a:pt x="3062" y="112"/>
                  </a:lnTo>
                  <a:cubicBezTo>
                    <a:pt x="3099" y="112"/>
                    <a:pt x="3117" y="84"/>
                    <a:pt x="3117" y="56"/>
                  </a:cubicBezTo>
                  <a:cubicBezTo>
                    <a:pt x="3117" y="19"/>
                    <a:pt x="3099" y="1"/>
                    <a:pt x="3062" y="1"/>
                  </a:cubicBezTo>
                  <a:close/>
                  <a:moveTo>
                    <a:pt x="3229" y="288"/>
                  </a:moveTo>
                  <a:cubicBezTo>
                    <a:pt x="3201" y="288"/>
                    <a:pt x="3173" y="316"/>
                    <a:pt x="3173" y="353"/>
                  </a:cubicBezTo>
                  <a:lnTo>
                    <a:pt x="3173" y="817"/>
                  </a:lnTo>
                  <a:cubicBezTo>
                    <a:pt x="3173" y="845"/>
                    <a:pt x="3201" y="873"/>
                    <a:pt x="3229" y="873"/>
                  </a:cubicBezTo>
                  <a:cubicBezTo>
                    <a:pt x="3266" y="873"/>
                    <a:pt x="3294" y="845"/>
                    <a:pt x="3294" y="817"/>
                  </a:cubicBezTo>
                  <a:lnTo>
                    <a:pt x="3294" y="353"/>
                  </a:lnTo>
                  <a:cubicBezTo>
                    <a:pt x="3294" y="316"/>
                    <a:pt x="3266" y="288"/>
                    <a:pt x="3229" y="288"/>
                  </a:cubicBezTo>
                  <a:close/>
                  <a:moveTo>
                    <a:pt x="3229" y="1216"/>
                  </a:moveTo>
                  <a:cubicBezTo>
                    <a:pt x="3201" y="1216"/>
                    <a:pt x="3173" y="1244"/>
                    <a:pt x="3173" y="1281"/>
                  </a:cubicBezTo>
                  <a:lnTo>
                    <a:pt x="3173" y="1745"/>
                  </a:lnTo>
                  <a:cubicBezTo>
                    <a:pt x="3173" y="1772"/>
                    <a:pt x="3201" y="1800"/>
                    <a:pt x="3229" y="1800"/>
                  </a:cubicBezTo>
                  <a:cubicBezTo>
                    <a:pt x="3266" y="1800"/>
                    <a:pt x="3294" y="1772"/>
                    <a:pt x="3294" y="1745"/>
                  </a:cubicBezTo>
                  <a:lnTo>
                    <a:pt x="3294" y="1281"/>
                  </a:lnTo>
                  <a:cubicBezTo>
                    <a:pt x="3294" y="1244"/>
                    <a:pt x="3266" y="1216"/>
                    <a:pt x="3229" y="1216"/>
                  </a:cubicBezTo>
                  <a:close/>
                  <a:moveTo>
                    <a:pt x="3229" y="2143"/>
                  </a:moveTo>
                  <a:cubicBezTo>
                    <a:pt x="3201" y="2143"/>
                    <a:pt x="3173" y="2171"/>
                    <a:pt x="3173" y="2208"/>
                  </a:cubicBezTo>
                  <a:lnTo>
                    <a:pt x="3173" y="2672"/>
                  </a:lnTo>
                  <a:cubicBezTo>
                    <a:pt x="3173" y="2700"/>
                    <a:pt x="3201" y="2728"/>
                    <a:pt x="3229" y="2728"/>
                  </a:cubicBezTo>
                  <a:cubicBezTo>
                    <a:pt x="3266" y="2728"/>
                    <a:pt x="3294" y="2700"/>
                    <a:pt x="3294" y="2672"/>
                  </a:cubicBezTo>
                  <a:lnTo>
                    <a:pt x="3294" y="2208"/>
                  </a:lnTo>
                  <a:cubicBezTo>
                    <a:pt x="3294" y="2171"/>
                    <a:pt x="3266" y="2143"/>
                    <a:pt x="3229" y="2143"/>
                  </a:cubicBezTo>
                  <a:close/>
                  <a:moveTo>
                    <a:pt x="3229" y="3071"/>
                  </a:moveTo>
                  <a:cubicBezTo>
                    <a:pt x="3201" y="3071"/>
                    <a:pt x="3173" y="3099"/>
                    <a:pt x="3173" y="3136"/>
                  </a:cubicBezTo>
                  <a:lnTo>
                    <a:pt x="3173" y="3600"/>
                  </a:lnTo>
                  <a:cubicBezTo>
                    <a:pt x="3173" y="3628"/>
                    <a:pt x="3201" y="3656"/>
                    <a:pt x="3229" y="3656"/>
                  </a:cubicBezTo>
                  <a:cubicBezTo>
                    <a:pt x="3266" y="3656"/>
                    <a:pt x="3294" y="3628"/>
                    <a:pt x="3294" y="3600"/>
                  </a:cubicBezTo>
                  <a:lnTo>
                    <a:pt x="3294" y="3136"/>
                  </a:lnTo>
                  <a:cubicBezTo>
                    <a:pt x="3294" y="3099"/>
                    <a:pt x="3266" y="3071"/>
                    <a:pt x="3229" y="3071"/>
                  </a:cubicBezTo>
                  <a:close/>
                  <a:moveTo>
                    <a:pt x="3229" y="3999"/>
                  </a:moveTo>
                  <a:cubicBezTo>
                    <a:pt x="3201" y="3999"/>
                    <a:pt x="3173" y="4027"/>
                    <a:pt x="3173" y="4064"/>
                  </a:cubicBezTo>
                  <a:lnTo>
                    <a:pt x="3173" y="4528"/>
                  </a:lnTo>
                  <a:cubicBezTo>
                    <a:pt x="3173" y="4555"/>
                    <a:pt x="3201" y="4583"/>
                    <a:pt x="3229" y="4583"/>
                  </a:cubicBezTo>
                  <a:cubicBezTo>
                    <a:pt x="3266" y="4583"/>
                    <a:pt x="3294" y="4555"/>
                    <a:pt x="3294" y="4528"/>
                  </a:cubicBezTo>
                  <a:lnTo>
                    <a:pt x="3294" y="4064"/>
                  </a:lnTo>
                  <a:cubicBezTo>
                    <a:pt x="3294" y="4027"/>
                    <a:pt x="3266" y="3999"/>
                    <a:pt x="3229" y="3999"/>
                  </a:cubicBezTo>
                  <a:close/>
                  <a:moveTo>
                    <a:pt x="269" y="5214"/>
                  </a:moveTo>
                  <a:cubicBezTo>
                    <a:pt x="241" y="5214"/>
                    <a:pt x="214" y="5242"/>
                    <a:pt x="214" y="5279"/>
                  </a:cubicBezTo>
                  <a:cubicBezTo>
                    <a:pt x="214" y="5307"/>
                    <a:pt x="241" y="5335"/>
                    <a:pt x="269" y="5335"/>
                  </a:cubicBezTo>
                  <a:lnTo>
                    <a:pt x="733" y="5335"/>
                  </a:lnTo>
                  <a:cubicBezTo>
                    <a:pt x="770" y="5335"/>
                    <a:pt x="789" y="5307"/>
                    <a:pt x="789" y="5279"/>
                  </a:cubicBezTo>
                  <a:cubicBezTo>
                    <a:pt x="789" y="5242"/>
                    <a:pt x="770" y="5214"/>
                    <a:pt x="733" y="5214"/>
                  </a:cubicBezTo>
                  <a:close/>
                  <a:moveTo>
                    <a:pt x="1197" y="5214"/>
                  </a:moveTo>
                  <a:cubicBezTo>
                    <a:pt x="1169" y="5214"/>
                    <a:pt x="1141" y="5242"/>
                    <a:pt x="1141" y="5279"/>
                  </a:cubicBezTo>
                  <a:cubicBezTo>
                    <a:pt x="1141" y="5307"/>
                    <a:pt x="1169" y="5335"/>
                    <a:pt x="1197" y="5335"/>
                  </a:cubicBezTo>
                  <a:lnTo>
                    <a:pt x="1661" y="5335"/>
                  </a:lnTo>
                  <a:cubicBezTo>
                    <a:pt x="1698" y="5335"/>
                    <a:pt x="1716" y="5307"/>
                    <a:pt x="1716" y="5279"/>
                  </a:cubicBezTo>
                  <a:cubicBezTo>
                    <a:pt x="1716" y="5242"/>
                    <a:pt x="1698" y="5214"/>
                    <a:pt x="1661" y="5214"/>
                  </a:cubicBezTo>
                  <a:close/>
                  <a:moveTo>
                    <a:pt x="2125" y="5214"/>
                  </a:moveTo>
                  <a:cubicBezTo>
                    <a:pt x="2097" y="5214"/>
                    <a:pt x="2069" y="5242"/>
                    <a:pt x="2069" y="5279"/>
                  </a:cubicBezTo>
                  <a:cubicBezTo>
                    <a:pt x="2069" y="5307"/>
                    <a:pt x="2097" y="5335"/>
                    <a:pt x="2125" y="5335"/>
                  </a:cubicBezTo>
                  <a:lnTo>
                    <a:pt x="2588" y="5335"/>
                  </a:lnTo>
                  <a:cubicBezTo>
                    <a:pt x="2626" y="5335"/>
                    <a:pt x="2644" y="5307"/>
                    <a:pt x="2644" y="5279"/>
                  </a:cubicBezTo>
                  <a:cubicBezTo>
                    <a:pt x="2644" y="5242"/>
                    <a:pt x="2626" y="5214"/>
                    <a:pt x="2588" y="5214"/>
                  </a:cubicBezTo>
                  <a:close/>
                  <a:moveTo>
                    <a:pt x="3229" y="4936"/>
                  </a:moveTo>
                  <a:cubicBezTo>
                    <a:pt x="3201" y="4936"/>
                    <a:pt x="3173" y="4954"/>
                    <a:pt x="3173" y="4991"/>
                  </a:cubicBezTo>
                  <a:lnTo>
                    <a:pt x="3173" y="5214"/>
                  </a:lnTo>
                  <a:lnTo>
                    <a:pt x="3052" y="5214"/>
                  </a:lnTo>
                  <a:cubicBezTo>
                    <a:pt x="3024" y="5214"/>
                    <a:pt x="2997" y="5242"/>
                    <a:pt x="2997" y="5279"/>
                  </a:cubicBezTo>
                  <a:cubicBezTo>
                    <a:pt x="2997" y="5307"/>
                    <a:pt x="3024" y="5335"/>
                    <a:pt x="3052" y="5335"/>
                  </a:cubicBezTo>
                  <a:lnTo>
                    <a:pt x="3229" y="5335"/>
                  </a:lnTo>
                  <a:cubicBezTo>
                    <a:pt x="3266" y="5335"/>
                    <a:pt x="3294" y="5307"/>
                    <a:pt x="3294" y="5279"/>
                  </a:cubicBezTo>
                  <a:lnTo>
                    <a:pt x="3294" y="4991"/>
                  </a:lnTo>
                  <a:cubicBezTo>
                    <a:pt x="3294" y="4954"/>
                    <a:pt x="3266" y="4936"/>
                    <a:pt x="3229" y="4936"/>
                  </a:cubicBezTo>
                  <a:close/>
                  <a:moveTo>
                    <a:pt x="56" y="5464"/>
                  </a:moveTo>
                  <a:cubicBezTo>
                    <a:pt x="28" y="5464"/>
                    <a:pt x="0" y="5492"/>
                    <a:pt x="0" y="5520"/>
                  </a:cubicBezTo>
                  <a:lnTo>
                    <a:pt x="0" y="5993"/>
                  </a:lnTo>
                  <a:cubicBezTo>
                    <a:pt x="0" y="6021"/>
                    <a:pt x="28" y="6049"/>
                    <a:pt x="56" y="6049"/>
                  </a:cubicBezTo>
                  <a:cubicBezTo>
                    <a:pt x="93" y="6049"/>
                    <a:pt x="112" y="6021"/>
                    <a:pt x="112" y="5993"/>
                  </a:cubicBezTo>
                  <a:lnTo>
                    <a:pt x="112" y="5520"/>
                  </a:lnTo>
                  <a:cubicBezTo>
                    <a:pt x="112" y="5492"/>
                    <a:pt x="93" y="5464"/>
                    <a:pt x="56" y="5464"/>
                  </a:cubicBezTo>
                  <a:close/>
                  <a:moveTo>
                    <a:pt x="56" y="6392"/>
                  </a:moveTo>
                  <a:cubicBezTo>
                    <a:pt x="28" y="6392"/>
                    <a:pt x="0" y="6420"/>
                    <a:pt x="0" y="6457"/>
                  </a:cubicBezTo>
                  <a:lnTo>
                    <a:pt x="0" y="6921"/>
                  </a:lnTo>
                  <a:cubicBezTo>
                    <a:pt x="0" y="6949"/>
                    <a:pt x="28" y="6977"/>
                    <a:pt x="56" y="6977"/>
                  </a:cubicBezTo>
                  <a:cubicBezTo>
                    <a:pt x="93" y="6977"/>
                    <a:pt x="112" y="6949"/>
                    <a:pt x="112" y="6921"/>
                  </a:cubicBezTo>
                  <a:lnTo>
                    <a:pt x="112" y="6457"/>
                  </a:lnTo>
                  <a:cubicBezTo>
                    <a:pt x="112" y="6420"/>
                    <a:pt x="93" y="6392"/>
                    <a:pt x="56" y="6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2221250" y="2699900"/>
              <a:ext cx="76775" cy="195775"/>
            </a:xfrm>
            <a:custGeom>
              <a:avLst/>
              <a:gdLst/>
              <a:ahLst/>
              <a:cxnLst/>
              <a:rect l="l" t="t" r="r" b="b"/>
              <a:pathLst>
                <a:path w="3071" h="7831" extrusionOk="0">
                  <a:moveTo>
                    <a:pt x="3015" y="1"/>
                  </a:moveTo>
                  <a:cubicBezTo>
                    <a:pt x="2987" y="1"/>
                    <a:pt x="2959" y="28"/>
                    <a:pt x="2959" y="56"/>
                  </a:cubicBezTo>
                  <a:lnTo>
                    <a:pt x="2959" y="520"/>
                  </a:lnTo>
                  <a:cubicBezTo>
                    <a:pt x="2959" y="557"/>
                    <a:pt x="2987" y="585"/>
                    <a:pt x="3015" y="585"/>
                  </a:cubicBezTo>
                  <a:cubicBezTo>
                    <a:pt x="3043" y="585"/>
                    <a:pt x="3071" y="557"/>
                    <a:pt x="3071" y="520"/>
                  </a:cubicBezTo>
                  <a:lnTo>
                    <a:pt x="3071" y="56"/>
                  </a:lnTo>
                  <a:cubicBezTo>
                    <a:pt x="3071" y="28"/>
                    <a:pt x="3052" y="1"/>
                    <a:pt x="3015" y="1"/>
                  </a:cubicBezTo>
                  <a:close/>
                  <a:moveTo>
                    <a:pt x="3015" y="928"/>
                  </a:moveTo>
                  <a:cubicBezTo>
                    <a:pt x="2987" y="928"/>
                    <a:pt x="2959" y="956"/>
                    <a:pt x="2959" y="984"/>
                  </a:cubicBezTo>
                  <a:lnTo>
                    <a:pt x="2959" y="1448"/>
                  </a:lnTo>
                  <a:cubicBezTo>
                    <a:pt x="2959" y="1485"/>
                    <a:pt x="2987" y="1513"/>
                    <a:pt x="3015" y="1513"/>
                  </a:cubicBezTo>
                  <a:cubicBezTo>
                    <a:pt x="3043" y="1513"/>
                    <a:pt x="3071" y="1485"/>
                    <a:pt x="3071" y="1448"/>
                  </a:cubicBezTo>
                  <a:lnTo>
                    <a:pt x="3071" y="984"/>
                  </a:lnTo>
                  <a:cubicBezTo>
                    <a:pt x="3071" y="956"/>
                    <a:pt x="3052" y="928"/>
                    <a:pt x="3015" y="928"/>
                  </a:cubicBezTo>
                  <a:close/>
                  <a:moveTo>
                    <a:pt x="3015" y="1856"/>
                  </a:moveTo>
                  <a:cubicBezTo>
                    <a:pt x="2987" y="1856"/>
                    <a:pt x="2959" y="1884"/>
                    <a:pt x="2959" y="1912"/>
                  </a:cubicBezTo>
                  <a:lnTo>
                    <a:pt x="2959" y="2375"/>
                  </a:lnTo>
                  <a:cubicBezTo>
                    <a:pt x="2959" y="2412"/>
                    <a:pt x="2987" y="2440"/>
                    <a:pt x="3015" y="2440"/>
                  </a:cubicBezTo>
                  <a:cubicBezTo>
                    <a:pt x="3043" y="2440"/>
                    <a:pt x="3071" y="2412"/>
                    <a:pt x="3071" y="2375"/>
                  </a:cubicBezTo>
                  <a:lnTo>
                    <a:pt x="3071" y="1912"/>
                  </a:lnTo>
                  <a:cubicBezTo>
                    <a:pt x="3071" y="1884"/>
                    <a:pt x="3052" y="1856"/>
                    <a:pt x="3015" y="1856"/>
                  </a:cubicBezTo>
                  <a:close/>
                  <a:moveTo>
                    <a:pt x="3015" y="2784"/>
                  </a:moveTo>
                  <a:cubicBezTo>
                    <a:pt x="2987" y="2784"/>
                    <a:pt x="2959" y="2811"/>
                    <a:pt x="2959" y="2839"/>
                  </a:cubicBezTo>
                  <a:lnTo>
                    <a:pt x="2959" y="3303"/>
                  </a:lnTo>
                  <a:cubicBezTo>
                    <a:pt x="2959" y="3340"/>
                    <a:pt x="2987" y="3368"/>
                    <a:pt x="3015" y="3368"/>
                  </a:cubicBezTo>
                  <a:cubicBezTo>
                    <a:pt x="3043" y="3368"/>
                    <a:pt x="3071" y="3340"/>
                    <a:pt x="3071" y="3303"/>
                  </a:cubicBezTo>
                  <a:lnTo>
                    <a:pt x="3071" y="2839"/>
                  </a:lnTo>
                  <a:cubicBezTo>
                    <a:pt x="3071" y="2811"/>
                    <a:pt x="3052" y="2784"/>
                    <a:pt x="3015" y="2784"/>
                  </a:cubicBezTo>
                  <a:close/>
                  <a:moveTo>
                    <a:pt x="3015" y="3711"/>
                  </a:moveTo>
                  <a:cubicBezTo>
                    <a:pt x="2987" y="3711"/>
                    <a:pt x="2959" y="3739"/>
                    <a:pt x="2959" y="3767"/>
                  </a:cubicBezTo>
                  <a:lnTo>
                    <a:pt x="2959" y="4231"/>
                  </a:lnTo>
                  <a:cubicBezTo>
                    <a:pt x="2959" y="4268"/>
                    <a:pt x="2987" y="4296"/>
                    <a:pt x="3015" y="4296"/>
                  </a:cubicBezTo>
                  <a:cubicBezTo>
                    <a:pt x="3043" y="4296"/>
                    <a:pt x="3071" y="4268"/>
                    <a:pt x="3071" y="4231"/>
                  </a:cubicBezTo>
                  <a:lnTo>
                    <a:pt x="3071" y="3767"/>
                  </a:lnTo>
                  <a:cubicBezTo>
                    <a:pt x="3071" y="3739"/>
                    <a:pt x="3052" y="3711"/>
                    <a:pt x="3015" y="3711"/>
                  </a:cubicBezTo>
                  <a:close/>
                  <a:moveTo>
                    <a:pt x="3015" y="4639"/>
                  </a:moveTo>
                  <a:cubicBezTo>
                    <a:pt x="2987" y="4639"/>
                    <a:pt x="2959" y="4667"/>
                    <a:pt x="2959" y="4695"/>
                  </a:cubicBezTo>
                  <a:lnTo>
                    <a:pt x="2959" y="5158"/>
                  </a:lnTo>
                  <a:cubicBezTo>
                    <a:pt x="2959" y="5195"/>
                    <a:pt x="2987" y="5223"/>
                    <a:pt x="3015" y="5223"/>
                  </a:cubicBezTo>
                  <a:cubicBezTo>
                    <a:pt x="3043" y="5223"/>
                    <a:pt x="3071" y="5195"/>
                    <a:pt x="3071" y="5158"/>
                  </a:cubicBezTo>
                  <a:lnTo>
                    <a:pt x="3071" y="4695"/>
                  </a:lnTo>
                  <a:cubicBezTo>
                    <a:pt x="3071" y="4667"/>
                    <a:pt x="3052" y="4639"/>
                    <a:pt x="3015" y="4639"/>
                  </a:cubicBezTo>
                  <a:close/>
                  <a:moveTo>
                    <a:pt x="3015" y="5567"/>
                  </a:moveTo>
                  <a:cubicBezTo>
                    <a:pt x="2987" y="5567"/>
                    <a:pt x="2959" y="5594"/>
                    <a:pt x="2959" y="5622"/>
                  </a:cubicBezTo>
                  <a:lnTo>
                    <a:pt x="2959" y="6095"/>
                  </a:lnTo>
                  <a:cubicBezTo>
                    <a:pt x="2959" y="6123"/>
                    <a:pt x="2987" y="6151"/>
                    <a:pt x="3015" y="6151"/>
                  </a:cubicBezTo>
                  <a:cubicBezTo>
                    <a:pt x="3043" y="6151"/>
                    <a:pt x="3071" y="6123"/>
                    <a:pt x="3071" y="6095"/>
                  </a:cubicBezTo>
                  <a:lnTo>
                    <a:pt x="3071" y="5622"/>
                  </a:lnTo>
                  <a:cubicBezTo>
                    <a:pt x="3071" y="5594"/>
                    <a:pt x="3052" y="5567"/>
                    <a:pt x="3015" y="5567"/>
                  </a:cubicBezTo>
                  <a:close/>
                  <a:moveTo>
                    <a:pt x="390" y="6188"/>
                  </a:moveTo>
                  <a:cubicBezTo>
                    <a:pt x="353" y="6188"/>
                    <a:pt x="334" y="6216"/>
                    <a:pt x="334" y="6253"/>
                  </a:cubicBezTo>
                  <a:cubicBezTo>
                    <a:pt x="334" y="6281"/>
                    <a:pt x="353" y="6309"/>
                    <a:pt x="390" y="6309"/>
                  </a:cubicBezTo>
                  <a:lnTo>
                    <a:pt x="853" y="6309"/>
                  </a:lnTo>
                  <a:cubicBezTo>
                    <a:pt x="881" y="6309"/>
                    <a:pt x="909" y="6281"/>
                    <a:pt x="909" y="6253"/>
                  </a:cubicBezTo>
                  <a:cubicBezTo>
                    <a:pt x="909" y="6216"/>
                    <a:pt x="881" y="6188"/>
                    <a:pt x="853" y="6188"/>
                  </a:cubicBezTo>
                  <a:close/>
                  <a:moveTo>
                    <a:pt x="1317" y="6188"/>
                  </a:moveTo>
                  <a:cubicBezTo>
                    <a:pt x="1280" y="6188"/>
                    <a:pt x="1262" y="6216"/>
                    <a:pt x="1262" y="6253"/>
                  </a:cubicBezTo>
                  <a:cubicBezTo>
                    <a:pt x="1262" y="6281"/>
                    <a:pt x="1280" y="6309"/>
                    <a:pt x="1317" y="6309"/>
                  </a:cubicBezTo>
                  <a:lnTo>
                    <a:pt x="1781" y="6309"/>
                  </a:lnTo>
                  <a:cubicBezTo>
                    <a:pt x="1809" y="6309"/>
                    <a:pt x="1837" y="6281"/>
                    <a:pt x="1837" y="6253"/>
                  </a:cubicBezTo>
                  <a:cubicBezTo>
                    <a:pt x="1837" y="6216"/>
                    <a:pt x="1809" y="6188"/>
                    <a:pt x="1781" y="6188"/>
                  </a:cubicBezTo>
                  <a:close/>
                  <a:moveTo>
                    <a:pt x="2245" y="6188"/>
                  </a:moveTo>
                  <a:cubicBezTo>
                    <a:pt x="2208" y="6188"/>
                    <a:pt x="2189" y="6216"/>
                    <a:pt x="2189" y="6253"/>
                  </a:cubicBezTo>
                  <a:cubicBezTo>
                    <a:pt x="2189" y="6281"/>
                    <a:pt x="2208" y="6309"/>
                    <a:pt x="2245" y="6309"/>
                  </a:cubicBezTo>
                  <a:lnTo>
                    <a:pt x="2709" y="6309"/>
                  </a:lnTo>
                  <a:cubicBezTo>
                    <a:pt x="2737" y="6309"/>
                    <a:pt x="2764" y="6281"/>
                    <a:pt x="2764" y="6253"/>
                  </a:cubicBezTo>
                  <a:cubicBezTo>
                    <a:pt x="2764" y="6216"/>
                    <a:pt x="2737" y="6188"/>
                    <a:pt x="2709" y="6188"/>
                  </a:cubicBezTo>
                  <a:close/>
                  <a:moveTo>
                    <a:pt x="56" y="6318"/>
                  </a:moveTo>
                  <a:cubicBezTo>
                    <a:pt x="28" y="6318"/>
                    <a:pt x="0" y="6346"/>
                    <a:pt x="0" y="6383"/>
                  </a:cubicBezTo>
                  <a:lnTo>
                    <a:pt x="0" y="6847"/>
                  </a:lnTo>
                  <a:cubicBezTo>
                    <a:pt x="0" y="6875"/>
                    <a:pt x="28" y="6902"/>
                    <a:pt x="56" y="6902"/>
                  </a:cubicBezTo>
                  <a:cubicBezTo>
                    <a:pt x="84" y="6902"/>
                    <a:pt x="111" y="6875"/>
                    <a:pt x="111" y="6847"/>
                  </a:cubicBezTo>
                  <a:lnTo>
                    <a:pt x="111" y="6383"/>
                  </a:lnTo>
                  <a:cubicBezTo>
                    <a:pt x="111" y="6346"/>
                    <a:pt x="84" y="6318"/>
                    <a:pt x="56" y="6318"/>
                  </a:cubicBezTo>
                  <a:close/>
                  <a:moveTo>
                    <a:pt x="56" y="7246"/>
                  </a:moveTo>
                  <a:cubicBezTo>
                    <a:pt x="28" y="7246"/>
                    <a:pt x="0" y="7273"/>
                    <a:pt x="0" y="7311"/>
                  </a:cubicBezTo>
                  <a:lnTo>
                    <a:pt x="0" y="7774"/>
                  </a:lnTo>
                  <a:cubicBezTo>
                    <a:pt x="0" y="7802"/>
                    <a:pt x="28" y="7830"/>
                    <a:pt x="56" y="7830"/>
                  </a:cubicBezTo>
                  <a:cubicBezTo>
                    <a:pt x="84" y="7830"/>
                    <a:pt x="111" y="7802"/>
                    <a:pt x="111" y="7774"/>
                  </a:cubicBezTo>
                  <a:lnTo>
                    <a:pt x="111" y="7311"/>
                  </a:lnTo>
                  <a:cubicBezTo>
                    <a:pt x="111" y="7273"/>
                    <a:pt x="84" y="7246"/>
                    <a:pt x="56" y="7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2079525" y="2330700"/>
              <a:ext cx="30425" cy="30175"/>
            </a:xfrm>
            <a:custGeom>
              <a:avLst/>
              <a:gdLst/>
              <a:ahLst/>
              <a:cxnLst/>
              <a:rect l="l" t="t" r="r" b="b"/>
              <a:pathLst>
                <a:path w="1217" h="1207" extrusionOk="0">
                  <a:moveTo>
                    <a:pt x="613" y="176"/>
                  </a:moveTo>
                  <a:lnTo>
                    <a:pt x="752" y="436"/>
                  </a:lnTo>
                  <a:cubicBezTo>
                    <a:pt x="752" y="445"/>
                    <a:pt x="762" y="455"/>
                    <a:pt x="771" y="464"/>
                  </a:cubicBezTo>
                  <a:lnTo>
                    <a:pt x="1031" y="603"/>
                  </a:lnTo>
                  <a:lnTo>
                    <a:pt x="771" y="742"/>
                  </a:lnTo>
                  <a:cubicBezTo>
                    <a:pt x="762" y="752"/>
                    <a:pt x="752" y="761"/>
                    <a:pt x="752" y="770"/>
                  </a:cubicBezTo>
                  <a:lnTo>
                    <a:pt x="604" y="1030"/>
                  </a:lnTo>
                  <a:lnTo>
                    <a:pt x="465" y="770"/>
                  </a:lnTo>
                  <a:cubicBezTo>
                    <a:pt x="465" y="761"/>
                    <a:pt x="456" y="752"/>
                    <a:pt x="446" y="742"/>
                  </a:cubicBezTo>
                  <a:lnTo>
                    <a:pt x="186" y="603"/>
                  </a:lnTo>
                  <a:lnTo>
                    <a:pt x="446" y="464"/>
                  </a:lnTo>
                  <a:cubicBezTo>
                    <a:pt x="456" y="455"/>
                    <a:pt x="465" y="445"/>
                    <a:pt x="465" y="436"/>
                  </a:cubicBezTo>
                  <a:lnTo>
                    <a:pt x="613" y="176"/>
                  </a:lnTo>
                  <a:close/>
                  <a:moveTo>
                    <a:pt x="613" y="0"/>
                  </a:moveTo>
                  <a:cubicBezTo>
                    <a:pt x="585" y="0"/>
                    <a:pt x="567" y="9"/>
                    <a:pt x="558" y="28"/>
                  </a:cubicBezTo>
                  <a:lnTo>
                    <a:pt x="372" y="362"/>
                  </a:lnTo>
                  <a:lnTo>
                    <a:pt x="38" y="547"/>
                  </a:lnTo>
                  <a:cubicBezTo>
                    <a:pt x="20" y="557"/>
                    <a:pt x="1" y="585"/>
                    <a:pt x="1" y="603"/>
                  </a:cubicBezTo>
                  <a:cubicBezTo>
                    <a:pt x="1" y="622"/>
                    <a:pt x="20" y="640"/>
                    <a:pt x="38" y="649"/>
                  </a:cubicBezTo>
                  <a:lnTo>
                    <a:pt x="372" y="835"/>
                  </a:lnTo>
                  <a:lnTo>
                    <a:pt x="558" y="1178"/>
                  </a:lnTo>
                  <a:cubicBezTo>
                    <a:pt x="567" y="1197"/>
                    <a:pt x="585" y="1206"/>
                    <a:pt x="604" y="1206"/>
                  </a:cubicBezTo>
                  <a:cubicBezTo>
                    <a:pt x="632" y="1206"/>
                    <a:pt x="650" y="1197"/>
                    <a:pt x="660" y="1178"/>
                  </a:cubicBezTo>
                  <a:lnTo>
                    <a:pt x="845" y="835"/>
                  </a:lnTo>
                  <a:lnTo>
                    <a:pt x="1179" y="659"/>
                  </a:lnTo>
                  <a:cubicBezTo>
                    <a:pt x="1198" y="640"/>
                    <a:pt x="1216" y="622"/>
                    <a:pt x="1216" y="603"/>
                  </a:cubicBezTo>
                  <a:cubicBezTo>
                    <a:pt x="1216" y="585"/>
                    <a:pt x="1198" y="566"/>
                    <a:pt x="1179" y="557"/>
                  </a:cubicBezTo>
                  <a:lnTo>
                    <a:pt x="845" y="371"/>
                  </a:lnTo>
                  <a:lnTo>
                    <a:pt x="660" y="28"/>
                  </a:lnTo>
                  <a:cubicBezTo>
                    <a:pt x="650" y="9"/>
                    <a:pt x="632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2275275" y="3037350"/>
              <a:ext cx="44550" cy="44775"/>
            </a:xfrm>
            <a:custGeom>
              <a:avLst/>
              <a:gdLst/>
              <a:ahLst/>
              <a:cxnLst/>
              <a:rect l="l" t="t" r="r" b="b"/>
              <a:pathLst>
                <a:path w="1782" h="1791" extrusionOk="0">
                  <a:moveTo>
                    <a:pt x="891" y="176"/>
                  </a:moveTo>
                  <a:lnTo>
                    <a:pt x="1142" y="631"/>
                  </a:lnTo>
                  <a:cubicBezTo>
                    <a:pt x="1142" y="640"/>
                    <a:pt x="1151" y="640"/>
                    <a:pt x="1160" y="649"/>
                  </a:cubicBezTo>
                  <a:lnTo>
                    <a:pt x="1605" y="900"/>
                  </a:lnTo>
                  <a:lnTo>
                    <a:pt x="1160" y="1141"/>
                  </a:lnTo>
                  <a:cubicBezTo>
                    <a:pt x="1151" y="1141"/>
                    <a:pt x="1142" y="1150"/>
                    <a:pt x="1142" y="1160"/>
                  </a:cubicBezTo>
                  <a:lnTo>
                    <a:pt x="891" y="1605"/>
                  </a:lnTo>
                  <a:lnTo>
                    <a:pt x="650" y="1160"/>
                  </a:lnTo>
                  <a:cubicBezTo>
                    <a:pt x="641" y="1150"/>
                    <a:pt x="631" y="1141"/>
                    <a:pt x="622" y="1141"/>
                  </a:cubicBezTo>
                  <a:lnTo>
                    <a:pt x="177" y="891"/>
                  </a:lnTo>
                  <a:lnTo>
                    <a:pt x="622" y="649"/>
                  </a:lnTo>
                  <a:cubicBezTo>
                    <a:pt x="641" y="640"/>
                    <a:pt x="641" y="631"/>
                    <a:pt x="650" y="622"/>
                  </a:cubicBezTo>
                  <a:lnTo>
                    <a:pt x="891" y="176"/>
                  </a:lnTo>
                  <a:close/>
                  <a:moveTo>
                    <a:pt x="891" y="0"/>
                  </a:moveTo>
                  <a:cubicBezTo>
                    <a:pt x="872" y="0"/>
                    <a:pt x="854" y="9"/>
                    <a:pt x="845" y="28"/>
                  </a:cubicBezTo>
                  <a:lnTo>
                    <a:pt x="557" y="557"/>
                  </a:lnTo>
                  <a:lnTo>
                    <a:pt x="28" y="844"/>
                  </a:lnTo>
                  <a:cubicBezTo>
                    <a:pt x="10" y="853"/>
                    <a:pt x="0" y="872"/>
                    <a:pt x="0" y="891"/>
                  </a:cubicBezTo>
                  <a:cubicBezTo>
                    <a:pt x="0" y="909"/>
                    <a:pt x="10" y="937"/>
                    <a:pt x="28" y="946"/>
                  </a:cubicBezTo>
                  <a:lnTo>
                    <a:pt x="557" y="1234"/>
                  </a:lnTo>
                  <a:lnTo>
                    <a:pt x="835" y="1753"/>
                  </a:lnTo>
                  <a:cubicBezTo>
                    <a:pt x="854" y="1772"/>
                    <a:pt x="872" y="1790"/>
                    <a:pt x="891" y="1790"/>
                  </a:cubicBezTo>
                  <a:cubicBezTo>
                    <a:pt x="910" y="1790"/>
                    <a:pt x="928" y="1772"/>
                    <a:pt x="937" y="1753"/>
                  </a:cubicBezTo>
                  <a:lnTo>
                    <a:pt x="1234" y="1234"/>
                  </a:lnTo>
                  <a:lnTo>
                    <a:pt x="1754" y="946"/>
                  </a:lnTo>
                  <a:cubicBezTo>
                    <a:pt x="1772" y="937"/>
                    <a:pt x="1782" y="918"/>
                    <a:pt x="1782" y="900"/>
                  </a:cubicBezTo>
                  <a:cubicBezTo>
                    <a:pt x="1782" y="872"/>
                    <a:pt x="1772" y="853"/>
                    <a:pt x="1754" y="844"/>
                  </a:cubicBezTo>
                  <a:lnTo>
                    <a:pt x="1234" y="557"/>
                  </a:lnTo>
                  <a:lnTo>
                    <a:pt x="947" y="28"/>
                  </a:lnTo>
                  <a:cubicBezTo>
                    <a:pt x="937" y="9"/>
                    <a:pt x="919" y="0"/>
                    <a:pt x="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2281075" y="2533150"/>
              <a:ext cx="3025" cy="16500"/>
            </a:xfrm>
            <a:custGeom>
              <a:avLst/>
              <a:gdLst/>
              <a:ahLst/>
              <a:cxnLst/>
              <a:rect l="l" t="t" r="r" b="b"/>
              <a:pathLst>
                <a:path w="121" h="660" extrusionOk="0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lnTo>
                    <a:pt x="0" y="604"/>
                  </a:lnTo>
                  <a:cubicBezTo>
                    <a:pt x="0" y="641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4"/>
                  </a:cubicBezTo>
                  <a:lnTo>
                    <a:pt x="121" y="66"/>
                  </a:lnTo>
                  <a:cubicBezTo>
                    <a:pt x="121" y="28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281075" y="2567950"/>
              <a:ext cx="3025" cy="16475"/>
            </a:xfrm>
            <a:custGeom>
              <a:avLst/>
              <a:gdLst/>
              <a:ahLst/>
              <a:cxnLst/>
              <a:rect l="l" t="t" r="r" b="b"/>
              <a:pathLst>
                <a:path w="121" h="659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603"/>
                  </a:lnTo>
                  <a:cubicBezTo>
                    <a:pt x="0" y="640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3"/>
                  </a:cubicBezTo>
                  <a:lnTo>
                    <a:pt x="121" y="65"/>
                  </a:lnTo>
                  <a:cubicBezTo>
                    <a:pt x="121" y="28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291750" y="2557500"/>
              <a:ext cx="16475" cy="2800"/>
            </a:xfrm>
            <a:custGeom>
              <a:avLst/>
              <a:gdLst/>
              <a:ahLst/>
              <a:cxnLst/>
              <a:rect l="l" t="t" r="r" b="b"/>
              <a:pathLst>
                <a:path w="659" h="112" extrusionOk="0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603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2256950" y="2557500"/>
              <a:ext cx="16500" cy="2800"/>
            </a:xfrm>
            <a:custGeom>
              <a:avLst/>
              <a:gdLst/>
              <a:ahLst/>
              <a:cxnLst/>
              <a:rect l="l" t="t" r="r" b="b"/>
              <a:pathLst>
                <a:path w="660" h="112" extrusionOk="0">
                  <a:moveTo>
                    <a:pt x="66" y="1"/>
                  </a:moveTo>
                  <a:cubicBezTo>
                    <a:pt x="28" y="1"/>
                    <a:pt x="1" y="19"/>
                    <a:pt x="1" y="56"/>
                  </a:cubicBezTo>
                  <a:cubicBezTo>
                    <a:pt x="1" y="84"/>
                    <a:pt x="28" y="112"/>
                    <a:pt x="66" y="112"/>
                  </a:cubicBezTo>
                  <a:lnTo>
                    <a:pt x="604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2265525" y="2566325"/>
              <a:ext cx="9550" cy="9525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" y="381"/>
                  </a:moveTo>
                  <a:lnTo>
                    <a:pt x="38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2263900" y="2564875"/>
              <a:ext cx="12800" cy="12600"/>
            </a:xfrm>
            <a:custGeom>
              <a:avLst/>
              <a:gdLst/>
              <a:ahLst/>
              <a:cxnLst/>
              <a:rect l="l" t="t" r="r" b="b"/>
              <a:pathLst>
                <a:path w="512" h="504" extrusionOk="0">
                  <a:moveTo>
                    <a:pt x="447" y="0"/>
                  </a:moveTo>
                  <a:cubicBezTo>
                    <a:pt x="432" y="0"/>
                    <a:pt x="418" y="7"/>
                    <a:pt x="409" y="21"/>
                  </a:cubicBezTo>
                  <a:lnTo>
                    <a:pt x="29" y="401"/>
                  </a:lnTo>
                  <a:cubicBezTo>
                    <a:pt x="1" y="420"/>
                    <a:pt x="1" y="457"/>
                    <a:pt x="29" y="485"/>
                  </a:cubicBezTo>
                  <a:cubicBezTo>
                    <a:pt x="38" y="494"/>
                    <a:pt x="47" y="503"/>
                    <a:pt x="66" y="503"/>
                  </a:cubicBezTo>
                  <a:cubicBezTo>
                    <a:pt x="84" y="503"/>
                    <a:pt x="94" y="494"/>
                    <a:pt x="112" y="485"/>
                  </a:cubicBezTo>
                  <a:lnTo>
                    <a:pt x="493" y="105"/>
                  </a:lnTo>
                  <a:cubicBezTo>
                    <a:pt x="511" y="77"/>
                    <a:pt x="511" y="40"/>
                    <a:pt x="493" y="21"/>
                  </a:cubicBezTo>
                  <a:cubicBezTo>
                    <a:pt x="479" y="7"/>
                    <a:pt x="462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2290125" y="2541725"/>
              <a:ext cx="9525" cy="9550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0" y="381"/>
                  </a:moveTo>
                  <a:lnTo>
                    <a:pt x="38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2288500" y="2540275"/>
              <a:ext cx="12775" cy="12625"/>
            </a:xfrm>
            <a:custGeom>
              <a:avLst/>
              <a:gdLst/>
              <a:ahLst/>
              <a:cxnLst/>
              <a:rect l="l" t="t" r="r" b="b"/>
              <a:pathLst>
                <a:path w="511" h="505" extrusionOk="0">
                  <a:moveTo>
                    <a:pt x="447" y="1"/>
                  </a:moveTo>
                  <a:cubicBezTo>
                    <a:pt x="432" y="1"/>
                    <a:pt x="418" y="8"/>
                    <a:pt x="408" y="22"/>
                  </a:cubicBezTo>
                  <a:lnTo>
                    <a:pt x="28" y="402"/>
                  </a:lnTo>
                  <a:cubicBezTo>
                    <a:pt x="0" y="421"/>
                    <a:pt x="0" y="458"/>
                    <a:pt x="28" y="486"/>
                  </a:cubicBezTo>
                  <a:cubicBezTo>
                    <a:pt x="37" y="495"/>
                    <a:pt x="47" y="504"/>
                    <a:pt x="65" y="504"/>
                  </a:cubicBezTo>
                  <a:cubicBezTo>
                    <a:pt x="84" y="504"/>
                    <a:pt x="93" y="495"/>
                    <a:pt x="112" y="486"/>
                  </a:cubicBezTo>
                  <a:lnTo>
                    <a:pt x="492" y="96"/>
                  </a:lnTo>
                  <a:cubicBezTo>
                    <a:pt x="510" y="77"/>
                    <a:pt x="510" y="40"/>
                    <a:pt x="492" y="22"/>
                  </a:cubicBezTo>
                  <a:cubicBezTo>
                    <a:pt x="478" y="8"/>
                    <a:pt x="462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2265525" y="2541725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" y="1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2263900" y="2540275"/>
              <a:ext cx="12800" cy="12625"/>
            </a:xfrm>
            <a:custGeom>
              <a:avLst/>
              <a:gdLst/>
              <a:ahLst/>
              <a:cxnLst/>
              <a:rect l="l" t="t" r="r" b="b"/>
              <a:pathLst>
                <a:path w="512" h="505" extrusionOk="0">
                  <a:moveTo>
                    <a:pt x="67" y="1"/>
                  </a:moveTo>
                  <a:cubicBezTo>
                    <a:pt x="52" y="1"/>
                    <a:pt x="38" y="8"/>
                    <a:pt x="29" y="22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409" y="486"/>
                  </a:lnTo>
                  <a:cubicBezTo>
                    <a:pt x="418" y="495"/>
                    <a:pt x="437" y="504"/>
                    <a:pt x="446" y="504"/>
                  </a:cubicBezTo>
                  <a:cubicBezTo>
                    <a:pt x="465" y="504"/>
                    <a:pt x="483" y="495"/>
                    <a:pt x="493" y="486"/>
                  </a:cubicBezTo>
                  <a:cubicBezTo>
                    <a:pt x="511" y="458"/>
                    <a:pt x="511" y="421"/>
                    <a:pt x="493" y="402"/>
                  </a:cubicBezTo>
                  <a:lnTo>
                    <a:pt x="112" y="22"/>
                  </a:lnTo>
                  <a:cubicBezTo>
                    <a:pt x="98" y="8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2290125" y="25663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0" y="0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2288500" y="2564875"/>
              <a:ext cx="12775" cy="12600"/>
            </a:xfrm>
            <a:custGeom>
              <a:avLst/>
              <a:gdLst/>
              <a:ahLst/>
              <a:cxnLst/>
              <a:rect l="l" t="t" r="r" b="b"/>
              <a:pathLst>
                <a:path w="511" h="504" extrusionOk="0">
                  <a:moveTo>
                    <a:pt x="66" y="0"/>
                  </a:moveTo>
                  <a:cubicBezTo>
                    <a:pt x="51" y="0"/>
                    <a:pt x="37" y="7"/>
                    <a:pt x="28" y="21"/>
                  </a:cubicBezTo>
                  <a:cubicBezTo>
                    <a:pt x="0" y="40"/>
                    <a:pt x="0" y="77"/>
                    <a:pt x="28" y="105"/>
                  </a:cubicBezTo>
                  <a:lnTo>
                    <a:pt x="408" y="485"/>
                  </a:lnTo>
                  <a:cubicBezTo>
                    <a:pt x="418" y="494"/>
                    <a:pt x="436" y="503"/>
                    <a:pt x="446" y="503"/>
                  </a:cubicBezTo>
                  <a:cubicBezTo>
                    <a:pt x="464" y="503"/>
                    <a:pt x="483" y="494"/>
                    <a:pt x="492" y="485"/>
                  </a:cubicBezTo>
                  <a:cubicBezTo>
                    <a:pt x="510" y="457"/>
                    <a:pt x="510" y="420"/>
                    <a:pt x="492" y="401"/>
                  </a:cubicBezTo>
                  <a:lnTo>
                    <a:pt x="112" y="21"/>
                  </a:lnTo>
                  <a:cubicBezTo>
                    <a:pt x="98" y="7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2241175" y="238170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0" y="112"/>
                  </a:moveTo>
                  <a:cubicBezTo>
                    <a:pt x="539" y="112"/>
                    <a:pt x="659" y="233"/>
                    <a:pt x="659" y="391"/>
                  </a:cubicBezTo>
                  <a:cubicBezTo>
                    <a:pt x="659" y="539"/>
                    <a:pt x="539" y="660"/>
                    <a:pt x="390" y="660"/>
                  </a:cubicBezTo>
                  <a:cubicBezTo>
                    <a:pt x="233" y="660"/>
                    <a:pt x="112" y="539"/>
                    <a:pt x="112" y="391"/>
                  </a:cubicBezTo>
                  <a:cubicBezTo>
                    <a:pt x="112" y="233"/>
                    <a:pt x="242" y="112"/>
                    <a:pt x="390" y="112"/>
                  </a:cubicBezTo>
                  <a:close/>
                  <a:moveTo>
                    <a:pt x="390" y="1"/>
                  </a:moveTo>
                  <a:cubicBezTo>
                    <a:pt x="177" y="1"/>
                    <a:pt x="1" y="177"/>
                    <a:pt x="1" y="391"/>
                  </a:cubicBezTo>
                  <a:cubicBezTo>
                    <a:pt x="1" y="604"/>
                    <a:pt x="177" y="780"/>
                    <a:pt x="390" y="780"/>
                  </a:cubicBezTo>
                  <a:cubicBezTo>
                    <a:pt x="604" y="780"/>
                    <a:pt x="780" y="604"/>
                    <a:pt x="780" y="391"/>
                  </a:cubicBezTo>
                  <a:cubicBezTo>
                    <a:pt x="780" y="177"/>
                    <a:pt x="604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2330000" y="2906075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390" y="112"/>
                  </a:moveTo>
                  <a:cubicBezTo>
                    <a:pt x="539" y="112"/>
                    <a:pt x="659" y="232"/>
                    <a:pt x="659" y="390"/>
                  </a:cubicBezTo>
                  <a:cubicBezTo>
                    <a:pt x="659" y="539"/>
                    <a:pt x="539" y="659"/>
                    <a:pt x="390" y="659"/>
                  </a:cubicBezTo>
                  <a:cubicBezTo>
                    <a:pt x="233" y="659"/>
                    <a:pt x="112" y="539"/>
                    <a:pt x="112" y="390"/>
                  </a:cubicBezTo>
                  <a:cubicBezTo>
                    <a:pt x="112" y="232"/>
                    <a:pt x="233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68" y="0"/>
                    <a:pt x="1" y="167"/>
                    <a:pt x="1" y="390"/>
                  </a:cubicBezTo>
                  <a:cubicBezTo>
                    <a:pt x="1" y="603"/>
                    <a:pt x="168" y="780"/>
                    <a:pt x="390" y="780"/>
                  </a:cubicBezTo>
                  <a:cubicBezTo>
                    <a:pt x="604" y="780"/>
                    <a:pt x="780" y="603"/>
                    <a:pt x="780" y="390"/>
                  </a:cubicBezTo>
                  <a:cubicBezTo>
                    <a:pt x="780" y="167"/>
                    <a:pt x="604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2228425" y="3186000"/>
              <a:ext cx="12550" cy="12775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251" y="121"/>
                  </a:moveTo>
                  <a:cubicBezTo>
                    <a:pt x="325" y="121"/>
                    <a:pt x="390" y="177"/>
                    <a:pt x="390" y="251"/>
                  </a:cubicBezTo>
                  <a:cubicBezTo>
                    <a:pt x="390" y="325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1"/>
                    <a:pt x="251" y="511"/>
                  </a:cubicBezTo>
                  <a:cubicBezTo>
                    <a:pt x="390" y="51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1942250" y="2555875"/>
              <a:ext cx="313575" cy="313575"/>
            </a:xfrm>
            <a:custGeom>
              <a:avLst/>
              <a:gdLst/>
              <a:ahLst/>
              <a:cxnLst/>
              <a:rect l="l" t="t" r="r" b="b"/>
              <a:pathLst>
                <a:path w="12543" h="12543" extrusionOk="0">
                  <a:moveTo>
                    <a:pt x="12496" y="5196"/>
                  </a:moveTo>
                  <a:lnTo>
                    <a:pt x="11995" y="3582"/>
                  </a:lnTo>
                  <a:cubicBezTo>
                    <a:pt x="11949" y="3452"/>
                    <a:pt x="11809" y="3377"/>
                    <a:pt x="11680" y="3424"/>
                  </a:cubicBezTo>
                  <a:lnTo>
                    <a:pt x="10641" y="3748"/>
                  </a:lnTo>
                  <a:cubicBezTo>
                    <a:pt x="10529" y="3786"/>
                    <a:pt x="10418" y="3739"/>
                    <a:pt x="10353" y="3646"/>
                  </a:cubicBezTo>
                  <a:cubicBezTo>
                    <a:pt x="10130" y="3294"/>
                    <a:pt x="9861" y="2988"/>
                    <a:pt x="9564" y="2710"/>
                  </a:cubicBezTo>
                  <a:cubicBezTo>
                    <a:pt x="9481" y="2635"/>
                    <a:pt x="9462" y="2505"/>
                    <a:pt x="9518" y="2413"/>
                  </a:cubicBezTo>
                  <a:lnTo>
                    <a:pt x="10019" y="1439"/>
                  </a:lnTo>
                  <a:cubicBezTo>
                    <a:pt x="10084" y="1318"/>
                    <a:pt x="10028" y="1170"/>
                    <a:pt x="9908" y="1105"/>
                  </a:cubicBezTo>
                  <a:lnTo>
                    <a:pt x="8414" y="325"/>
                  </a:lnTo>
                  <a:cubicBezTo>
                    <a:pt x="8284" y="260"/>
                    <a:pt x="8136" y="307"/>
                    <a:pt x="8071" y="437"/>
                  </a:cubicBezTo>
                  <a:lnTo>
                    <a:pt x="7570" y="1402"/>
                  </a:lnTo>
                  <a:cubicBezTo>
                    <a:pt x="7524" y="1504"/>
                    <a:pt x="7412" y="1550"/>
                    <a:pt x="7301" y="1531"/>
                  </a:cubicBezTo>
                  <a:cubicBezTo>
                    <a:pt x="6902" y="1448"/>
                    <a:pt x="6494" y="1411"/>
                    <a:pt x="6076" y="1420"/>
                  </a:cubicBezTo>
                  <a:cubicBezTo>
                    <a:pt x="5965" y="1429"/>
                    <a:pt x="5863" y="1355"/>
                    <a:pt x="5835" y="1253"/>
                  </a:cubicBezTo>
                  <a:lnTo>
                    <a:pt x="5501" y="214"/>
                  </a:lnTo>
                  <a:cubicBezTo>
                    <a:pt x="5464" y="75"/>
                    <a:pt x="5325" y="1"/>
                    <a:pt x="5186" y="47"/>
                  </a:cubicBezTo>
                  <a:lnTo>
                    <a:pt x="3581" y="557"/>
                  </a:lnTo>
                  <a:cubicBezTo>
                    <a:pt x="3451" y="594"/>
                    <a:pt x="3377" y="734"/>
                    <a:pt x="3414" y="873"/>
                  </a:cubicBezTo>
                  <a:lnTo>
                    <a:pt x="3748" y="1912"/>
                  </a:lnTo>
                  <a:cubicBezTo>
                    <a:pt x="3776" y="2014"/>
                    <a:pt x="3739" y="2134"/>
                    <a:pt x="3646" y="2190"/>
                  </a:cubicBezTo>
                  <a:cubicBezTo>
                    <a:pt x="3293" y="2422"/>
                    <a:pt x="2978" y="2682"/>
                    <a:pt x="2700" y="2979"/>
                  </a:cubicBezTo>
                  <a:cubicBezTo>
                    <a:pt x="2625" y="3062"/>
                    <a:pt x="2505" y="3081"/>
                    <a:pt x="2403" y="3034"/>
                  </a:cubicBezTo>
                  <a:lnTo>
                    <a:pt x="1438" y="2533"/>
                  </a:lnTo>
                  <a:cubicBezTo>
                    <a:pt x="1317" y="2468"/>
                    <a:pt x="1169" y="2515"/>
                    <a:pt x="1104" y="2635"/>
                  </a:cubicBezTo>
                  <a:lnTo>
                    <a:pt x="325" y="4138"/>
                  </a:lnTo>
                  <a:cubicBezTo>
                    <a:pt x="260" y="4259"/>
                    <a:pt x="306" y="4407"/>
                    <a:pt x="427" y="4472"/>
                  </a:cubicBezTo>
                  <a:lnTo>
                    <a:pt x="1401" y="4973"/>
                  </a:lnTo>
                  <a:cubicBezTo>
                    <a:pt x="1494" y="5029"/>
                    <a:pt x="1549" y="5140"/>
                    <a:pt x="1531" y="5251"/>
                  </a:cubicBezTo>
                  <a:cubicBezTo>
                    <a:pt x="1438" y="5641"/>
                    <a:pt x="1401" y="6058"/>
                    <a:pt x="1419" y="6467"/>
                  </a:cubicBezTo>
                  <a:cubicBezTo>
                    <a:pt x="1429" y="6578"/>
                    <a:pt x="1355" y="6680"/>
                    <a:pt x="1243" y="6717"/>
                  </a:cubicBezTo>
                  <a:lnTo>
                    <a:pt x="204" y="7042"/>
                  </a:lnTo>
                  <a:cubicBezTo>
                    <a:pt x="74" y="7088"/>
                    <a:pt x="0" y="7227"/>
                    <a:pt x="47" y="7357"/>
                  </a:cubicBezTo>
                  <a:lnTo>
                    <a:pt x="557" y="8971"/>
                  </a:lnTo>
                  <a:cubicBezTo>
                    <a:pt x="594" y="9101"/>
                    <a:pt x="733" y="9175"/>
                    <a:pt x="863" y="9129"/>
                  </a:cubicBezTo>
                  <a:lnTo>
                    <a:pt x="1902" y="8804"/>
                  </a:lnTo>
                  <a:cubicBezTo>
                    <a:pt x="2013" y="8767"/>
                    <a:pt x="2134" y="8804"/>
                    <a:pt x="2189" y="8906"/>
                  </a:cubicBezTo>
                  <a:cubicBezTo>
                    <a:pt x="2412" y="9250"/>
                    <a:pt x="2681" y="9565"/>
                    <a:pt x="2978" y="9843"/>
                  </a:cubicBezTo>
                  <a:cubicBezTo>
                    <a:pt x="3061" y="9917"/>
                    <a:pt x="3080" y="10038"/>
                    <a:pt x="3034" y="10140"/>
                  </a:cubicBezTo>
                  <a:lnTo>
                    <a:pt x="2523" y="11105"/>
                  </a:lnTo>
                  <a:cubicBezTo>
                    <a:pt x="2468" y="11225"/>
                    <a:pt x="2514" y="11383"/>
                    <a:pt x="2635" y="11448"/>
                  </a:cubicBezTo>
                  <a:lnTo>
                    <a:pt x="4128" y="12227"/>
                  </a:lnTo>
                  <a:cubicBezTo>
                    <a:pt x="4258" y="12283"/>
                    <a:pt x="4407" y="12237"/>
                    <a:pt x="4472" y="12116"/>
                  </a:cubicBezTo>
                  <a:lnTo>
                    <a:pt x="4972" y="11151"/>
                  </a:lnTo>
                  <a:cubicBezTo>
                    <a:pt x="5028" y="11049"/>
                    <a:pt x="5139" y="10994"/>
                    <a:pt x="5241" y="11021"/>
                  </a:cubicBezTo>
                  <a:cubicBezTo>
                    <a:pt x="5640" y="11105"/>
                    <a:pt x="6049" y="11142"/>
                    <a:pt x="6466" y="11123"/>
                  </a:cubicBezTo>
                  <a:cubicBezTo>
                    <a:pt x="6577" y="11123"/>
                    <a:pt x="6679" y="11198"/>
                    <a:pt x="6716" y="11300"/>
                  </a:cubicBezTo>
                  <a:lnTo>
                    <a:pt x="7041" y="12339"/>
                  </a:lnTo>
                  <a:cubicBezTo>
                    <a:pt x="7078" y="12469"/>
                    <a:pt x="7227" y="12543"/>
                    <a:pt x="7357" y="12506"/>
                  </a:cubicBezTo>
                  <a:lnTo>
                    <a:pt x="8961" y="11995"/>
                  </a:lnTo>
                  <a:cubicBezTo>
                    <a:pt x="9101" y="11949"/>
                    <a:pt x="9166" y="11810"/>
                    <a:pt x="9128" y="11680"/>
                  </a:cubicBezTo>
                  <a:lnTo>
                    <a:pt x="8804" y="10641"/>
                  </a:lnTo>
                  <a:cubicBezTo>
                    <a:pt x="8767" y="10539"/>
                    <a:pt x="8804" y="10418"/>
                    <a:pt x="8896" y="10353"/>
                  </a:cubicBezTo>
                  <a:cubicBezTo>
                    <a:pt x="9249" y="10131"/>
                    <a:pt x="9564" y="9871"/>
                    <a:pt x="9843" y="9565"/>
                  </a:cubicBezTo>
                  <a:cubicBezTo>
                    <a:pt x="9917" y="9481"/>
                    <a:pt x="10038" y="9463"/>
                    <a:pt x="10140" y="9519"/>
                  </a:cubicBezTo>
                  <a:lnTo>
                    <a:pt x="11104" y="10020"/>
                  </a:lnTo>
                  <a:cubicBezTo>
                    <a:pt x="11225" y="10084"/>
                    <a:pt x="11373" y="10038"/>
                    <a:pt x="11438" y="9917"/>
                  </a:cubicBezTo>
                  <a:lnTo>
                    <a:pt x="12218" y="8415"/>
                  </a:lnTo>
                  <a:cubicBezTo>
                    <a:pt x="12282" y="8294"/>
                    <a:pt x="12236" y="8136"/>
                    <a:pt x="12116" y="8081"/>
                  </a:cubicBezTo>
                  <a:lnTo>
                    <a:pt x="11141" y="7570"/>
                  </a:lnTo>
                  <a:cubicBezTo>
                    <a:pt x="11049" y="7524"/>
                    <a:pt x="10993" y="7413"/>
                    <a:pt x="11012" y="7301"/>
                  </a:cubicBezTo>
                  <a:cubicBezTo>
                    <a:pt x="11104" y="6903"/>
                    <a:pt x="11141" y="6494"/>
                    <a:pt x="11123" y="6077"/>
                  </a:cubicBezTo>
                  <a:cubicBezTo>
                    <a:pt x="11114" y="5966"/>
                    <a:pt x="11188" y="5873"/>
                    <a:pt x="11299" y="5836"/>
                  </a:cubicBezTo>
                  <a:lnTo>
                    <a:pt x="12338" y="5511"/>
                  </a:lnTo>
                  <a:cubicBezTo>
                    <a:pt x="12468" y="5465"/>
                    <a:pt x="12542" y="5326"/>
                    <a:pt x="12496" y="5196"/>
                  </a:cubicBezTo>
                  <a:close/>
                  <a:moveTo>
                    <a:pt x="7088" y="8869"/>
                  </a:moveTo>
                  <a:cubicBezTo>
                    <a:pt x="5371" y="9361"/>
                    <a:pt x="3637" y="8211"/>
                    <a:pt x="3423" y="6439"/>
                  </a:cubicBezTo>
                  <a:cubicBezTo>
                    <a:pt x="3247" y="5047"/>
                    <a:pt x="4138" y="3711"/>
                    <a:pt x="5483" y="3331"/>
                  </a:cubicBezTo>
                  <a:cubicBezTo>
                    <a:pt x="7199" y="2839"/>
                    <a:pt x="8934" y="3990"/>
                    <a:pt x="9147" y="5752"/>
                  </a:cubicBezTo>
                  <a:cubicBezTo>
                    <a:pt x="9314" y="7144"/>
                    <a:pt x="8433" y="8480"/>
                    <a:pt x="7088" y="88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1942250" y="2548100"/>
              <a:ext cx="313575" cy="312075"/>
            </a:xfrm>
            <a:custGeom>
              <a:avLst/>
              <a:gdLst/>
              <a:ahLst/>
              <a:cxnLst/>
              <a:rect l="l" t="t" r="r" b="b"/>
              <a:pathLst>
                <a:path w="12543" h="12483" extrusionOk="0">
                  <a:moveTo>
                    <a:pt x="6281" y="3179"/>
                  </a:moveTo>
                  <a:cubicBezTo>
                    <a:pt x="7703" y="3179"/>
                    <a:pt x="8967" y="4225"/>
                    <a:pt x="9147" y="5720"/>
                  </a:cubicBezTo>
                  <a:cubicBezTo>
                    <a:pt x="9314" y="7112"/>
                    <a:pt x="8433" y="8447"/>
                    <a:pt x="7088" y="8837"/>
                  </a:cubicBezTo>
                  <a:cubicBezTo>
                    <a:pt x="6820" y="8912"/>
                    <a:pt x="6552" y="8948"/>
                    <a:pt x="6289" y="8948"/>
                  </a:cubicBezTo>
                  <a:cubicBezTo>
                    <a:pt x="4867" y="8948"/>
                    <a:pt x="3603" y="7902"/>
                    <a:pt x="3423" y="6406"/>
                  </a:cubicBezTo>
                  <a:cubicBezTo>
                    <a:pt x="3247" y="5015"/>
                    <a:pt x="4138" y="3679"/>
                    <a:pt x="5483" y="3290"/>
                  </a:cubicBezTo>
                  <a:cubicBezTo>
                    <a:pt x="5750" y="3214"/>
                    <a:pt x="6019" y="3179"/>
                    <a:pt x="6281" y="3179"/>
                  </a:cubicBezTo>
                  <a:close/>
                  <a:moveTo>
                    <a:pt x="5270" y="1"/>
                  </a:moveTo>
                  <a:cubicBezTo>
                    <a:pt x="5242" y="1"/>
                    <a:pt x="5214" y="5"/>
                    <a:pt x="5186" y="15"/>
                  </a:cubicBezTo>
                  <a:lnTo>
                    <a:pt x="3581" y="525"/>
                  </a:lnTo>
                  <a:cubicBezTo>
                    <a:pt x="3451" y="562"/>
                    <a:pt x="3377" y="701"/>
                    <a:pt x="3414" y="840"/>
                  </a:cubicBezTo>
                  <a:lnTo>
                    <a:pt x="3748" y="1879"/>
                  </a:lnTo>
                  <a:cubicBezTo>
                    <a:pt x="3776" y="1982"/>
                    <a:pt x="3739" y="2102"/>
                    <a:pt x="3646" y="2158"/>
                  </a:cubicBezTo>
                  <a:cubicBezTo>
                    <a:pt x="3293" y="2380"/>
                    <a:pt x="2978" y="2649"/>
                    <a:pt x="2700" y="2946"/>
                  </a:cubicBezTo>
                  <a:cubicBezTo>
                    <a:pt x="2652" y="3000"/>
                    <a:pt x="2585" y="3027"/>
                    <a:pt x="2516" y="3027"/>
                  </a:cubicBezTo>
                  <a:cubicBezTo>
                    <a:pt x="2478" y="3027"/>
                    <a:pt x="2439" y="3019"/>
                    <a:pt x="2403" y="3002"/>
                  </a:cubicBezTo>
                  <a:lnTo>
                    <a:pt x="1438" y="2501"/>
                  </a:lnTo>
                  <a:cubicBezTo>
                    <a:pt x="1401" y="2481"/>
                    <a:pt x="1361" y="2472"/>
                    <a:pt x="1322" y="2472"/>
                  </a:cubicBezTo>
                  <a:cubicBezTo>
                    <a:pt x="1234" y="2472"/>
                    <a:pt x="1149" y="2520"/>
                    <a:pt x="1104" y="2603"/>
                  </a:cubicBezTo>
                  <a:lnTo>
                    <a:pt x="325" y="4106"/>
                  </a:lnTo>
                  <a:cubicBezTo>
                    <a:pt x="260" y="4226"/>
                    <a:pt x="306" y="4375"/>
                    <a:pt x="427" y="4440"/>
                  </a:cubicBezTo>
                  <a:lnTo>
                    <a:pt x="1401" y="4941"/>
                  </a:lnTo>
                  <a:cubicBezTo>
                    <a:pt x="1494" y="4996"/>
                    <a:pt x="1549" y="5108"/>
                    <a:pt x="1531" y="5210"/>
                  </a:cubicBezTo>
                  <a:cubicBezTo>
                    <a:pt x="1438" y="5609"/>
                    <a:pt x="1401" y="6026"/>
                    <a:pt x="1419" y="6434"/>
                  </a:cubicBezTo>
                  <a:cubicBezTo>
                    <a:pt x="1429" y="6546"/>
                    <a:pt x="1355" y="6648"/>
                    <a:pt x="1243" y="6685"/>
                  </a:cubicBezTo>
                  <a:lnTo>
                    <a:pt x="204" y="7009"/>
                  </a:lnTo>
                  <a:cubicBezTo>
                    <a:pt x="74" y="7056"/>
                    <a:pt x="0" y="7195"/>
                    <a:pt x="47" y="7325"/>
                  </a:cubicBezTo>
                  <a:lnTo>
                    <a:pt x="557" y="8930"/>
                  </a:lnTo>
                  <a:cubicBezTo>
                    <a:pt x="587" y="9043"/>
                    <a:pt x="685" y="9107"/>
                    <a:pt x="790" y="9107"/>
                  </a:cubicBezTo>
                  <a:cubicBezTo>
                    <a:pt x="814" y="9107"/>
                    <a:pt x="839" y="9104"/>
                    <a:pt x="863" y="9097"/>
                  </a:cubicBezTo>
                  <a:lnTo>
                    <a:pt x="1902" y="8772"/>
                  </a:lnTo>
                  <a:cubicBezTo>
                    <a:pt x="1931" y="8762"/>
                    <a:pt x="1960" y="8758"/>
                    <a:pt x="1989" y="8758"/>
                  </a:cubicBezTo>
                  <a:cubicBezTo>
                    <a:pt x="2071" y="8758"/>
                    <a:pt x="2148" y="8796"/>
                    <a:pt x="2189" y="8865"/>
                  </a:cubicBezTo>
                  <a:cubicBezTo>
                    <a:pt x="2412" y="9217"/>
                    <a:pt x="2681" y="9533"/>
                    <a:pt x="2978" y="9811"/>
                  </a:cubicBezTo>
                  <a:cubicBezTo>
                    <a:pt x="3061" y="9885"/>
                    <a:pt x="3080" y="10006"/>
                    <a:pt x="3034" y="10108"/>
                  </a:cubicBezTo>
                  <a:lnTo>
                    <a:pt x="2523" y="11073"/>
                  </a:lnTo>
                  <a:cubicBezTo>
                    <a:pt x="2468" y="11193"/>
                    <a:pt x="2514" y="11351"/>
                    <a:pt x="2635" y="11407"/>
                  </a:cubicBezTo>
                  <a:lnTo>
                    <a:pt x="4128" y="12186"/>
                  </a:lnTo>
                  <a:cubicBezTo>
                    <a:pt x="4168" y="12206"/>
                    <a:pt x="4210" y="12215"/>
                    <a:pt x="4250" y="12215"/>
                  </a:cubicBezTo>
                  <a:cubicBezTo>
                    <a:pt x="4342" y="12215"/>
                    <a:pt x="4427" y="12167"/>
                    <a:pt x="4472" y="12084"/>
                  </a:cubicBezTo>
                  <a:lnTo>
                    <a:pt x="4972" y="11119"/>
                  </a:lnTo>
                  <a:cubicBezTo>
                    <a:pt x="5018" y="11035"/>
                    <a:pt x="5103" y="10982"/>
                    <a:pt x="5188" y="10982"/>
                  </a:cubicBezTo>
                  <a:cubicBezTo>
                    <a:pt x="5206" y="10982"/>
                    <a:pt x="5224" y="10984"/>
                    <a:pt x="5241" y="10989"/>
                  </a:cubicBezTo>
                  <a:cubicBezTo>
                    <a:pt x="5573" y="11059"/>
                    <a:pt x="5911" y="11096"/>
                    <a:pt x="6255" y="11096"/>
                  </a:cubicBezTo>
                  <a:cubicBezTo>
                    <a:pt x="6325" y="11096"/>
                    <a:pt x="6395" y="11094"/>
                    <a:pt x="6466" y="11091"/>
                  </a:cubicBezTo>
                  <a:cubicBezTo>
                    <a:pt x="6577" y="11091"/>
                    <a:pt x="6679" y="11156"/>
                    <a:pt x="6716" y="11267"/>
                  </a:cubicBezTo>
                  <a:lnTo>
                    <a:pt x="7041" y="12306"/>
                  </a:lnTo>
                  <a:cubicBezTo>
                    <a:pt x="7072" y="12414"/>
                    <a:pt x="7178" y="12483"/>
                    <a:pt x="7288" y="12483"/>
                  </a:cubicBezTo>
                  <a:cubicBezTo>
                    <a:pt x="7311" y="12483"/>
                    <a:pt x="7334" y="12480"/>
                    <a:pt x="7357" y="12473"/>
                  </a:cubicBezTo>
                  <a:lnTo>
                    <a:pt x="8961" y="11963"/>
                  </a:lnTo>
                  <a:cubicBezTo>
                    <a:pt x="9101" y="11917"/>
                    <a:pt x="9166" y="11778"/>
                    <a:pt x="9128" y="11648"/>
                  </a:cubicBezTo>
                  <a:lnTo>
                    <a:pt x="8804" y="10609"/>
                  </a:lnTo>
                  <a:cubicBezTo>
                    <a:pt x="8767" y="10497"/>
                    <a:pt x="8804" y="10386"/>
                    <a:pt x="8896" y="10321"/>
                  </a:cubicBezTo>
                  <a:cubicBezTo>
                    <a:pt x="9249" y="10099"/>
                    <a:pt x="9564" y="9830"/>
                    <a:pt x="9843" y="9533"/>
                  </a:cubicBezTo>
                  <a:cubicBezTo>
                    <a:pt x="9888" y="9481"/>
                    <a:pt x="9952" y="9455"/>
                    <a:pt x="10017" y="9455"/>
                  </a:cubicBezTo>
                  <a:cubicBezTo>
                    <a:pt x="10058" y="9455"/>
                    <a:pt x="10100" y="9465"/>
                    <a:pt x="10140" y="9486"/>
                  </a:cubicBezTo>
                  <a:lnTo>
                    <a:pt x="11104" y="9987"/>
                  </a:lnTo>
                  <a:cubicBezTo>
                    <a:pt x="11141" y="10007"/>
                    <a:pt x="11180" y="10016"/>
                    <a:pt x="11219" y="10016"/>
                  </a:cubicBezTo>
                  <a:cubicBezTo>
                    <a:pt x="11307" y="10016"/>
                    <a:pt x="11393" y="9966"/>
                    <a:pt x="11438" y="9876"/>
                  </a:cubicBezTo>
                  <a:lnTo>
                    <a:pt x="12218" y="8382"/>
                  </a:lnTo>
                  <a:cubicBezTo>
                    <a:pt x="12282" y="8262"/>
                    <a:pt x="12236" y="8104"/>
                    <a:pt x="12116" y="8039"/>
                  </a:cubicBezTo>
                  <a:lnTo>
                    <a:pt x="11141" y="7538"/>
                  </a:lnTo>
                  <a:cubicBezTo>
                    <a:pt x="11049" y="7492"/>
                    <a:pt x="10993" y="7381"/>
                    <a:pt x="11012" y="7269"/>
                  </a:cubicBezTo>
                  <a:cubicBezTo>
                    <a:pt x="11104" y="6870"/>
                    <a:pt x="11141" y="6462"/>
                    <a:pt x="11123" y="6045"/>
                  </a:cubicBezTo>
                  <a:cubicBezTo>
                    <a:pt x="11114" y="5933"/>
                    <a:pt x="11188" y="5831"/>
                    <a:pt x="11299" y="5804"/>
                  </a:cubicBezTo>
                  <a:lnTo>
                    <a:pt x="12338" y="5470"/>
                  </a:lnTo>
                  <a:cubicBezTo>
                    <a:pt x="12468" y="5432"/>
                    <a:pt x="12542" y="5293"/>
                    <a:pt x="12496" y="5154"/>
                  </a:cubicBezTo>
                  <a:lnTo>
                    <a:pt x="11995" y="3549"/>
                  </a:lnTo>
                  <a:cubicBezTo>
                    <a:pt x="11957" y="3442"/>
                    <a:pt x="11855" y="3373"/>
                    <a:pt x="11748" y="3373"/>
                  </a:cubicBezTo>
                  <a:cubicBezTo>
                    <a:pt x="11725" y="3373"/>
                    <a:pt x="11702" y="3376"/>
                    <a:pt x="11680" y="3382"/>
                  </a:cubicBezTo>
                  <a:lnTo>
                    <a:pt x="10641" y="3716"/>
                  </a:lnTo>
                  <a:cubicBezTo>
                    <a:pt x="10616" y="3722"/>
                    <a:pt x="10592" y="3725"/>
                    <a:pt x="10568" y="3725"/>
                  </a:cubicBezTo>
                  <a:cubicBezTo>
                    <a:pt x="10483" y="3725"/>
                    <a:pt x="10404" y="3687"/>
                    <a:pt x="10353" y="3614"/>
                  </a:cubicBezTo>
                  <a:cubicBezTo>
                    <a:pt x="10130" y="3262"/>
                    <a:pt x="9861" y="2946"/>
                    <a:pt x="9564" y="2677"/>
                  </a:cubicBezTo>
                  <a:cubicBezTo>
                    <a:pt x="9481" y="2594"/>
                    <a:pt x="9462" y="2473"/>
                    <a:pt x="9518" y="2380"/>
                  </a:cubicBezTo>
                  <a:lnTo>
                    <a:pt x="10019" y="1406"/>
                  </a:lnTo>
                  <a:cubicBezTo>
                    <a:pt x="10084" y="1286"/>
                    <a:pt x="10028" y="1137"/>
                    <a:pt x="9908" y="1072"/>
                  </a:cubicBezTo>
                  <a:lnTo>
                    <a:pt x="8414" y="293"/>
                  </a:lnTo>
                  <a:cubicBezTo>
                    <a:pt x="8374" y="273"/>
                    <a:pt x="8333" y="264"/>
                    <a:pt x="8292" y="264"/>
                  </a:cubicBezTo>
                  <a:cubicBezTo>
                    <a:pt x="8201" y="264"/>
                    <a:pt x="8116" y="312"/>
                    <a:pt x="8071" y="395"/>
                  </a:cubicBezTo>
                  <a:lnTo>
                    <a:pt x="7570" y="1369"/>
                  </a:lnTo>
                  <a:cubicBezTo>
                    <a:pt x="7530" y="1450"/>
                    <a:pt x="7440" y="1503"/>
                    <a:pt x="7344" y="1503"/>
                  </a:cubicBezTo>
                  <a:cubicBezTo>
                    <a:pt x="7330" y="1503"/>
                    <a:pt x="7315" y="1502"/>
                    <a:pt x="7301" y="1499"/>
                  </a:cubicBezTo>
                  <a:cubicBezTo>
                    <a:pt x="6950" y="1417"/>
                    <a:pt x="6591" y="1386"/>
                    <a:pt x="6226" y="1386"/>
                  </a:cubicBezTo>
                  <a:cubicBezTo>
                    <a:pt x="6176" y="1386"/>
                    <a:pt x="6126" y="1387"/>
                    <a:pt x="6076" y="1388"/>
                  </a:cubicBezTo>
                  <a:cubicBezTo>
                    <a:pt x="6070" y="1388"/>
                    <a:pt x="6064" y="1389"/>
                    <a:pt x="6058" y="1389"/>
                  </a:cubicBezTo>
                  <a:cubicBezTo>
                    <a:pt x="5954" y="1389"/>
                    <a:pt x="5861" y="1317"/>
                    <a:pt x="5835" y="1212"/>
                  </a:cubicBezTo>
                  <a:lnTo>
                    <a:pt x="5501" y="173"/>
                  </a:lnTo>
                  <a:cubicBezTo>
                    <a:pt x="5472" y="69"/>
                    <a:pt x="5377" y="1"/>
                    <a:pt x="5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1942925" y="2533050"/>
              <a:ext cx="313600" cy="311950"/>
            </a:xfrm>
            <a:custGeom>
              <a:avLst/>
              <a:gdLst/>
              <a:ahLst/>
              <a:cxnLst/>
              <a:rect l="l" t="t" r="r" b="b"/>
              <a:pathLst>
                <a:path w="12544" h="12478" extrusionOk="0">
                  <a:moveTo>
                    <a:pt x="6287" y="3341"/>
                  </a:moveTo>
                  <a:cubicBezTo>
                    <a:pt x="7702" y="3341"/>
                    <a:pt x="8968" y="4392"/>
                    <a:pt x="9148" y="5877"/>
                  </a:cubicBezTo>
                  <a:cubicBezTo>
                    <a:pt x="9315" y="7268"/>
                    <a:pt x="8433" y="8604"/>
                    <a:pt x="7088" y="8994"/>
                  </a:cubicBezTo>
                  <a:cubicBezTo>
                    <a:pt x="6818" y="9071"/>
                    <a:pt x="6548" y="9108"/>
                    <a:pt x="6283" y="9108"/>
                  </a:cubicBezTo>
                  <a:cubicBezTo>
                    <a:pt x="4864" y="9108"/>
                    <a:pt x="3604" y="8056"/>
                    <a:pt x="3424" y="6563"/>
                  </a:cubicBezTo>
                  <a:cubicBezTo>
                    <a:pt x="3248" y="5172"/>
                    <a:pt x="4138" y="3836"/>
                    <a:pt x="5484" y="3456"/>
                  </a:cubicBezTo>
                  <a:cubicBezTo>
                    <a:pt x="5752" y="3378"/>
                    <a:pt x="6022" y="3341"/>
                    <a:pt x="6287" y="3341"/>
                  </a:cubicBezTo>
                  <a:close/>
                  <a:moveTo>
                    <a:pt x="5271" y="0"/>
                  </a:moveTo>
                  <a:cubicBezTo>
                    <a:pt x="5243" y="0"/>
                    <a:pt x="5215" y="4"/>
                    <a:pt x="5187" y="14"/>
                  </a:cubicBezTo>
                  <a:lnTo>
                    <a:pt x="3582" y="524"/>
                  </a:lnTo>
                  <a:cubicBezTo>
                    <a:pt x="3452" y="561"/>
                    <a:pt x="3378" y="700"/>
                    <a:pt x="3415" y="840"/>
                  </a:cubicBezTo>
                  <a:lnTo>
                    <a:pt x="3749" y="1879"/>
                  </a:lnTo>
                  <a:cubicBezTo>
                    <a:pt x="3777" y="1981"/>
                    <a:pt x="3739" y="2101"/>
                    <a:pt x="3647" y="2157"/>
                  </a:cubicBezTo>
                  <a:cubicBezTo>
                    <a:pt x="3294" y="2379"/>
                    <a:pt x="2979" y="2648"/>
                    <a:pt x="2700" y="2945"/>
                  </a:cubicBezTo>
                  <a:cubicBezTo>
                    <a:pt x="2653" y="2999"/>
                    <a:pt x="2586" y="3026"/>
                    <a:pt x="2517" y="3026"/>
                  </a:cubicBezTo>
                  <a:cubicBezTo>
                    <a:pt x="2479" y="3026"/>
                    <a:pt x="2440" y="3018"/>
                    <a:pt x="2404" y="3001"/>
                  </a:cubicBezTo>
                  <a:lnTo>
                    <a:pt x="1439" y="2500"/>
                  </a:lnTo>
                  <a:cubicBezTo>
                    <a:pt x="1402" y="2480"/>
                    <a:pt x="1362" y="2471"/>
                    <a:pt x="1323" y="2471"/>
                  </a:cubicBezTo>
                  <a:cubicBezTo>
                    <a:pt x="1235" y="2471"/>
                    <a:pt x="1150" y="2519"/>
                    <a:pt x="1105" y="2602"/>
                  </a:cubicBezTo>
                  <a:lnTo>
                    <a:pt x="326" y="4096"/>
                  </a:lnTo>
                  <a:cubicBezTo>
                    <a:pt x="261" y="4225"/>
                    <a:pt x="307" y="4374"/>
                    <a:pt x="428" y="4439"/>
                  </a:cubicBezTo>
                  <a:lnTo>
                    <a:pt x="1402" y="4940"/>
                  </a:lnTo>
                  <a:cubicBezTo>
                    <a:pt x="1495" y="4995"/>
                    <a:pt x="1550" y="5107"/>
                    <a:pt x="1532" y="5209"/>
                  </a:cubicBezTo>
                  <a:cubicBezTo>
                    <a:pt x="1439" y="5608"/>
                    <a:pt x="1402" y="6016"/>
                    <a:pt x="1420" y="6433"/>
                  </a:cubicBezTo>
                  <a:cubicBezTo>
                    <a:pt x="1430" y="6545"/>
                    <a:pt x="1355" y="6647"/>
                    <a:pt x="1244" y="6684"/>
                  </a:cubicBezTo>
                  <a:lnTo>
                    <a:pt x="205" y="7008"/>
                  </a:lnTo>
                  <a:cubicBezTo>
                    <a:pt x="75" y="7046"/>
                    <a:pt x="1" y="7194"/>
                    <a:pt x="47" y="7324"/>
                  </a:cubicBezTo>
                  <a:lnTo>
                    <a:pt x="558" y="8929"/>
                  </a:lnTo>
                  <a:cubicBezTo>
                    <a:pt x="588" y="9042"/>
                    <a:pt x="685" y="9106"/>
                    <a:pt x="791" y="9106"/>
                  </a:cubicBezTo>
                  <a:cubicBezTo>
                    <a:pt x="815" y="9106"/>
                    <a:pt x="839" y="9103"/>
                    <a:pt x="864" y="9096"/>
                  </a:cubicBezTo>
                  <a:lnTo>
                    <a:pt x="1903" y="8771"/>
                  </a:lnTo>
                  <a:cubicBezTo>
                    <a:pt x="1931" y="8761"/>
                    <a:pt x="1961" y="8757"/>
                    <a:pt x="1990" y="8757"/>
                  </a:cubicBezTo>
                  <a:cubicBezTo>
                    <a:pt x="2072" y="8757"/>
                    <a:pt x="2149" y="8795"/>
                    <a:pt x="2190" y="8864"/>
                  </a:cubicBezTo>
                  <a:cubicBezTo>
                    <a:pt x="2413" y="9216"/>
                    <a:pt x="2682" y="9532"/>
                    <a:pt x="2979" y="9810"/>
                  </a:cubicBezTo>
                  <a:cubicBezTo>
                    <a:pt x="3062" y="9884"/>
                    <a:pt x="3081" y="10005"/>
                    <a:pt x="3034" y="10107"/>
                  </a:cubicBezTo>
                  <a:lnTo>
                    <a:pt x="2524" y="11072"/>
                  </a:lnTo>
                  <a:cubicBezTo>
                    <a:pt x="2469" y="11192"/>
                    <a:pt x="2515" y="11341"/>
                    <a:pt x="2636" y="11406"/>
                  </a:cubicBezTo>
                  <a:lnTo>
                    <a:pt x="4129" y="12185"/>
                  </a:lnTo>
                  <a:cubicBezTo>
                    <a:pt x="4169" y="12205"/>
                    <a:pt x="4211" y="12214"/>
                    <a:pt x="4251" y="12214"/>
                  </a:cubicBezTo>
                  <a:cubicBezTo>
                    <a:pt x="4342" y="12214"/>
                    <a:pt x="4427" y="12166"/>
                    <a:pt x="4472" y="12083"/>
                  </a:cubicBezTo>
                  <a:lnTo>
                    <a:pt x="4973" y="11109"/>
                  </a:lnTo>
                  <a:cubicBezTo>
                    <a:pt x="5022" y="11028"/>
                    <a:pt x="5112" y="10975"/>
                    <a:pt x="5202" y="10975"/>
                  </a:cubicBezTo>
                  <a:cubicBezTo>
                    <a:pt x="5216" y="10975"/>
                    <a:pt x="5229" y="10976"/>
                    <a:pt x="5242" y="10979"/>
                  </a:cubicBezTo>
                  <a:cubicBezTo>
                    <a:pt x="5575" y="11056"/>
                    <a:pt x="5914" y="11095"/>
                    <a:pt x="6259" y="11095"/>
                  </a:cubicBezTo>
                  <a:cubicBezTo>
                    <a:pt x="6328" y="11095"/>
                    <a:pt x="6397" y="11093"/>
                    <a:pt x="6467" y="11090"/>
                  </a:cubicBezTo>
                  <a:cubicBezTo>
                    <a:pt x="6473" y="11090"/>
                    <a:pt x="6479" y="11089"/>
                    <a:pt x="6486" y="11089"/>
                  </a:cubicBezTo>
                  <a:cubicBezTo>
                    <a:pt x="6589" y="11089"/>
                    <a:pt x="6682" y="11161"/>
                    <a:pt x="6717" y="11266"/>
                  </a:cubicBezTo>
                  <a:lnTo>
                    <a:pt x="7042" y="12305"/>
                  </a:lnTo>
                  <a:cubicBezTo>
                    <a:pt x="7072" y="12409"/>
                    <a:pt x="7172" y="12477"/>
                    <a:pt x="7277" y="12477"/>
                  </a:cubicBezTo>
                  <a:cubicBezTo>
                    <a:pt x="7304" y="12477"/>
                    <a:pt x="7331" y="12473"/>
                    <a:pt x="7357" y="12463"/>
                  </a:cubicBezTo>
                  <a:lnTo>
                    <a:pt x="8962" y="11962"/>
                  </a:lnTo>
                  <a:cubicBezTo>
                    <a:pt x="9101" y="11916"/>
                    <a:pt x="9166" y="11777"/>
                    <a:pt x="9129" y="11647"/>
                  </a:cubicBezTo>
                  <a:lnTo>
                    <a:pt x="8805" y="10608"/>
                  </a:lnTo>
                  <a:cubicBezTo>
                    <a:pt x="8767" y="10497"/>
                    <a:pt x="8805" y="10385"/>
                    <a:pt x="8897" y="10320"/>
                  </a:cubicBezTo>
                  <a:cubicBezTo>
                    <a:pt x="9250" y="10098"/>
                    <a:pt x="9565" y="9829"/>
                    <a:pt x="9844" y="9532"/>
                  </a:cubicBezTo>
                  <a:cubicBezTo>
                    <a:pt x="9889" y="9480"/>
                    <a:pt x="9953" y="9454"/>
                    <a:pt x="10018" y="9454"/>
                  </a:cubicBezTo>
                  <a:cubicBezTo>
                    <a:pt x="10059" y="9454"/>
                    <a:pt x="10101" y="9464"/>
                    <a:pt x="10140" y="9485"/>
                  </a:cubicBezTo>
                  <a:lnTo>
                    <a:pt x="11105" y="9986"/>
                  </a:lnTo>
                  <a:cubicBezTo>
                    <a:pt x="11142" y="10006"/>
                    <a:pt x="11181" y="10015"/>
                    <a:pt x="11219" y="10015"/>
                  </a:cubicBezTo>
                  <a:cubicBezTo>
                    <a:pt x="11308" y="10015"/>
                    <a:pt x="11394" y="9965"/>
                    <a:pt x="11439" y="9875"/>
                  </a:cubicBezTo>
                  <a:lnTo>
                    <a:pt x="12218" y="8381"/>
                  </a:lnTo>
                  <a:cubicBezTo>
                    <a:pt x="12283" y="8252"/>
                    <a:pt x="12237" y="8103"/>
                    <a:pt x="12116" y="8038"/>
                  </a:cubicBezTo>
                  <a:lnTo>
                    <a:pt x="11142" y="7537"/>
                  </a:lnTo>
                  <a:cubicBezTo>
                    <a:pt x="11050" y="7491"/>
                    <a:pt x="10994" y="7380"/>
                    <a:pt x="11012" y="7268"/>
                  </a:cubicBezTo>
                  <a:cubicBezTo>
                    <a:pt x="11105" y="6869"/>
                    <a:pt x="11142" y="6461"/>
                    <a:pt x="11124" y="6044"/>
                  </a:cubicBezTo>
                  <a:cubicBezTo>
                    <a:pt x="11114" y="5932"/>
                    <a:pt x="11189" y="5830"/>
                    <a:pt x="11300" y="5803"/>
                  </a:cubicBezTo>
                  <a:lnTo>
                    <a:pt x="12339" y="5469"/>
                  </a:lnTo>
                  <a:cubicBezTo>
                    <a:pt x="12469" y="5431"/>
                    <a:pt x="12543" y="5292"/>
                    <a:pt x="12497" y="5153"/>
                  </a:cubicBezTo>
                  <a:lnTo>
                    <a:pt x="11996" y="3548"/>
                  </a:lnTo>
                  <a:cubicBezTo>
                    <a:pt x="11957" y="3441"/>
                    <a:pt x="11856" y="3372"/>
                    <a:pt x="11749" y="3372"/>
                  </a:cubicBezTo>
                  <a:cubicBezTo>
                    <a:pt x="11726" y="3372"/>
                    <a:pt x="11703" y="3375"/>
                    <a:pt x="11680" y="3381"/>
                  </a:cubicBezTo>
                  <a:lnTo>
                    <a:pt x="10641" y="3715"/>
                  </a:lnTo>
                  <a:cubicBezTo>
                    <a:pt x="10617" y="3721"/>
                    <a:pt x="10593" y="3724"/>
                    <a:pt x="10569" y="3724"/>
                  </a:cubicBezTo>
                  <a:cubicBezTo>
                    <a:pt x="10484" y="3724"/>
                    <a:pt x="10405" y="3686"/>
                    <a:pt x="10354" y="3613"/>
                  </a:cubicBezTo>
                  <a:cubicBezTo>
                    <a:pt x="10131" y="3261"/>
                    <a:pt x="9862" y="2945"/>
                    <a:pt x="9565" y="2676"/>
                  </a:cubicBezTo>
                  <a:cubicBezTo>
                    <a:pt x="9482" y="2593"/>
                    <a:pt x="9463" y="2472"/>
                    <a:pt x="9519" y="2379"/>
                  </a:cubicBezTo>
                  <a:lnTo>
                    <a:pt x="10020" y="1405"/>
                  </a:lnTo>
                  <a:cubicBezTo>
                    <a:pt x="10085" y="1285"/>
                    <a:pt x="10029" y="1136"/>
                    <a:pt x="9908" y="1071"/>
                  </a:cubicBezTo>
                  <a:lnTo>
                    <a:pt x="8415" y="292"/>
                  </a:lnTo>
                  <a:cubicBezTo>
                    <a:pt x="8376" y="273"/>
                    <a:pt x="8334" y="263"/>
                    <a:pt x="8295" y="263"/>
                  </a:cubicBezTo>
                  <a:cubicBezTo>
                    <a:pt x="8203" y="263"/>
                    <a:pt x="8117" y="313"/>
                    <a:pt x="8072" y="404"/>
                  </a:cubicBezTo>
                  <a:lnTo>
                    <a:pt x="7571" y="1368"/>
                  </a:lnTo>
                  <a:cubicBezTo>
                    <a:pt x="7530" y="1449"/>
                    <a:pt x="7441" y="1502"/>
                    <a:pt x="7345" y="1502"/>
                  </a:cubicBezTo>
                  <a:cubicBezTo>
                    <a:pt x="7330" y="1502"/>
                    <a:pt x="7316" y="1501"/>
                    <a:pt x="7302" y="1498"/>
                  </a:cubicBezTo>
                  <a:cubicBezTo>
                    <a:pt x="6951" y="1416"/>
                    <a:pt x="6592" y="1385"/>
                    <a:pt x="6227" y="1385"/>
                  </a:cubicBezTo>
                  <a:cubicBezTo>
                    <a:pt x="6177" y="1385"/>
                    <a:pt x="6127" y="1386"/>
                    <a:pt x="6077" y="1387"/>
                  </a:cubicBezTo>
                  <a:cubicBezTo>
                    <a:pt x="6071" y="1387"/>
                    <a:pt x="6065" y="1388"/>
                    <a:pt x="6058" y="1388"/>
                  </a:cubicBezTo>
                  <a:cubicBezTo>
                    <a:pt x="5955" y="1388"/>
                    <a:pt x="5862" y="1316"/>
                    <a:pt x="5836" y="1211"/>
                  </a:cubicBezTo>
                  <a:lnTo>
                    <a:pt x="5502" y="172"/>
                  </a:lnTo>
                  <a:cubicBezTo>
                    <a:pt x="5473" y="68"/>
                    <a:pt x="5378" y="0"/>
                    <a:pt x="5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1941325" y="2531675"/>
              <a:ext cx="316800" cy="314825"/>
            </a:xfrm>
            <a:custGeom>
              <a:avLst/>
              <a:gdLst/>
              <a:ahLst/>
              <a:cxnLst/>
              <a:rect l="l" t="t" r="r" b="b"/>
              <a:pathLst>
                <a:path w="12672" h="12593" extrusionOk="0">
                  <a:moveTo>
                    <a:pt x="6345" y="3455"/>
                  </a:moveTo>
                  <a:cubicBezTo>
                    <a:pt x="6902" y="3455"/>
                    <a:pt x="7440" y="3613"/>
                    <a:pt x="7904" y="3928"/>
                  </a:cubicBezTo>
                  <a:cubicBezTo>
                    <a:pt x="8600" y="4383"/>
                    <a:pt x="9054" y="5115"/>
                    <a:pt x="9156" y="5941"/>
                  </a:cubicBezTo>
                  <a:cubicBezTo>
                    <a:pt x="9323" y="7305"/>
                    <a:pt x="8451" y="8613"/>
                    <a:pt x="7134" y="8993"/>
                  </a:cubicBezTo>
                  <a:cubicBezTo>
                    <a:pt x="6875" y="9068"/>
                    <a:pt x="6610" y="9105"/>
                    <a:pt x="6347" y="9105"/>
                  </a:cubicBezTo>
                  <a:cubicBezTo>
                    <a:pt x="5799" y="9105"/>
                    <a:pt x="5257" y="8945"/>
                    <a:pt x="4787" y="8631"/>
                  </a:cubicBezTo>
                  <a:cubicBezTo>
                    <a:pt x="4100" y="8177"/>
                    <a:pt x="3646" y="7444"/>
                    <a:pt x="3544" y="6618"/>
                  </a:cubicBezTo>
                  <a:cubicBezTo>
                    <a:pt x="3377" y="5255"/>
                    <a:pt x="4249" y="3937"/>
                    <a:pt x="5566" y="3566"/>
                  </a:cubicBezTo>
                  <a:cubicBezTo>
                    <a:pt x="5826" y="3492"/>
                    <a:pt x="6086" y="3455"/>
                    <a:pt x="6345" y="3455"/>
                  </a:cubicBezTo>
                  <a:close/>
                  <a:moveTo>
                    <a:pt x="6349" y="3339"/>
                  </a:moveTo>
                  <a:cubicBezTo>
                    <a:pt x="6075" y="3339"/>
                    <a:pt x="5799" y="3377"/>
                    <a:pt x="5529" y="3455"/>
                  </a:cubicBezTo>
                  <a:cubicBezTo>
                    <a:pt x="4156" y="3844"/>
                    <a:pt x="3256" y="5208"/>
                    <a:pt x="3423" y="6627"/>
                  </a:cubicBezTo>
                  <a:cubicBezTo>
                    <a:pt x="3534" y="7490"/>
                    <a:pt x="4008" y="8251"/>
                    <a:pt x="4722" y="8733"/>
                  </a:cubicBezTo>
                  <a:cubicBezTo>
                    <a:pt x="5214" y="9049"/>
                    <a:pt x="5770" y="9216"/>
                    <a:pt x="6345" y="9216"/>
                  </a:cubicBezTo>
                  <a:cubicBezTo>
                    <a:pt x="6624" y="9216"/>
                    <a:pt x="6893" y="9179"/>
                    <a:pt x="7162" y="9104"/>
                  </a:cubicBezTo>
                  <a:cubicBezTo>
                    <a:pt x="8535" y="8715"/>
                    <a:pt x="9444" y="7342"/>
                    <a:pt x="9267" y="5932"/>
                  </a:cubicBezTo>
                  <a:cubicBezTo>
                    <a:pt x="9165" y="5069"/>
                    <a:pt x="8692" y="4299"/>
                    <a:pt x="7969" y="3826"/>
                  </a:cubicBezTo>
                  <a:cubicBezTo>
                    <a:pt x="7485" y="3506"/>
                    <a:pt x="6922" y="3339"/>
                    <a:pt x="6349" y="3339"/>
                  </a:cubicBezTo>
                  <a:close/>
                  <a:moveTo>
                    <a:pt x="5334" y="113"/>
                  </a:moveTo>
                  <a:cubicBezTo>
                    <a:pt x="5415" y="113"/>
                    <a:pt x="5488" y="165"/>
                    <a:pt x="5510" y="245"/>
                  </a:cubicBezTo>
                  <a:lnTo>
                    <a:pt x="5844" y="1284"/>
                  </a:lnTo>
                  <a:cubicBezTo>
                    <a:pt x="5881" y="1423"/>
                    <a:pt x="6011" y="1507"/>
                    <a:pt x="6141" y="1507"/>
                  </a:cubicBezTo>
                  <a:cubicBezTo>
                    <a:pt x="6210" y="1504"/>
                    <a:pt x="6279" y="1502"/>
                    <a:pt x="6348" y="1502"/>
                  </a:cubicBezTo>
                  <a:cubicBezTo>
                    <a:pt x="6687" y="1502"/>
                    <a:pt x="7025" y="1539"/>
                    <a:pt x="7356" y="1609"/>
                  </a:cubicBezTo>
                  <a:cubicBezTo>
                    <a:pt x="7377" y="1613"/>
                    <a:pt x="7397" y="1615"/>
                    <a:pt x="7417" y="1615"/>
                  </a:cubicBezTo>
                  <a:cubicBezTo>
                    <a:pt x="7528" y="1615"/>
                    <a:pt x="7636" y="1553"/>
                    <a:pt x="7690" y="1451"/>
                  </a:cubicBezTo>
                  <a:lnTo>
                    <a:pt x="8191" y="477"/>
                  </a:lnTo>
                  <a:cubicBezTo>
                    <a:pt x="8223" y="414"/>
                    <a:pt x="8289" y="377"/>
                    <a:pt x="8357" y="377"/>
                  </a:cubicBezTo>
                  <a:cubicBezTo>
                    <a:pt x="8389" y="377"/>
                    <a:pt x="8421" y="385"/>
                    <a:pt x="8451" y="403"/>
                  </a:cubicBezTo>
                  <a:lnTo>
                    <a:pt x="9945" y="1173"/>
                  </a:lnTo>
                  <a:cubicBezTo>
                    <a:pt x="10047" y="1228"/>
                    <a:pt x="10084" y="1340"/>
                    <a:pt x="10028" y="1433"/>
                  </a:cubicBezTo>
                  <a:lnTo>
                    <a:pt x="9527" y="2407"/>
                  </a:lnTo>
                  <a:cubicBezTo>
                    <a:pt x="9462" y="2527"/>
                    <a:pt x="9490" y="2676"/>
                    <a:pt x="9592" y="2768"/>
                  </a:cubicBezTo>
                  <a:cubicBezTo>
                    <a:pt x="9889" y="3047"/>
                    <a:pt x="10149" y="3353"/>
                    <a:pt x="10371" y="3696"/>
                  </a:cubicBezTo>
                  <a:cubicBezTo>
                    <a:pt x="10429" y="3790"/>
                    <a:pt x="10525" y="3838"/>
                    <a:pt x="10626" y="3838"/>
                  </a:cubicBezTo>
                  <a:cubicBezTo>
                    <a:pt x="10656" y="3838"/>
                    <a:pt x="10685" y="3834"/>
                    <a:pt x="10715" y="3826"/>
                  </a:cubicBezTo>
                  <a:lnTo>
                    <a:pt x="11763" y="3492"/>
                  </a:lnTo>
                  <a:cubicBezTo>
                    <a:pt x="11780" y="3489"/>
                    <a:pt x="11797" y="3486"/>
                    <a:pt x="11814" y="3486"/>
                  </a:cubicBezTo>
                  <a:cubicBezTo>
                    <a:pt x="11843" y="3486"/>
                    <a:pt x="11873" y="3493"/>
                    <a:pt x="11902" y="3511"/>
                  </a:cubicBezTo>
                  <a:cubicBezTo>
                    <a:pt x="11948" y="3529"/>
                    <a:pt x="11986" y="3575"/>
                    <a:pt x="12004" y="3622"/>
                  </a:cubicBezTo>
                  <a:lnTo>
                    <a:pt x="12505" y="5227"/>
                  </a:lnTo>
                  <a:cubicBezTo>
                    <a:pt x="12542" y="5329"/>
                    <a:pt x="12486" y="5440"/>
                    <a:pt x="12384" y="5468"/>
                  </a:cubicBezTo>
                  <a:lnTo>
                    <a:pt x="11345" y="5793"/>
                  </a:lnTo>
                  <a:cubicBezTo>
                    <a:pt x="11206" y="5839"/>
                    <a:pt x="11123" y="5960"/>
                    <a:pt x="11123" y="6099"/>
                  </a:cubicBezTo>
                  <a:cubicBezTo>
                    <a:pt x="11141" y="6507"/>
                    <a:pt x="11104" y="6915"/>
                    <a:pt x="11021" y="7305"/>
                  </a:cubicBezTo>
                  <a:cubicBezTo>
                    <a:pt x="10993" y="7444"/>
                    <a:pt x="11058" y="7583"/>
                    <a:pt x="11178" y="7648"/>
                  </a:cubicBezTo>
                  <a:lnTo>
                    <a:pt x="12153" y="8149"/>
                  </a:lnTo>
                  <a:cubicBezTo>
                    <a:pt x="12245" y="8195"/>
                    <a:pt x="12282" y="8316"/>
                    <a:pt x="12236" y="8409"/>
                  </a:cubicBezTo>
                  <a:lnTo>
                    <a:pt x="11457" y="9902"/>
                  </a:lnTo>
                  <a:cubicBezTo>
                    <a:pt x="11429" y="9949"/>
                    <a:pt x="11392" y="9986"/>
                    <a:pt x="11345" y="10004"/>
                  </a:cubicBezTo>
                  <a:cubicBezTo>
                    <a:pt x="11325" y="10008"/>
                    <a:pt x="11306" y="10010"/>
                    <a:pt x="11288" y="10010"/>
                  </a:cubicBezTo>
                  <a:cubicBezTo>
                    <a:pt x="11256" y="10010"/>
                    <a:pt x="11226" y="10003"/>
                    <a:pt x="11197" y="9986"/>
                  </a:cubicBezTo>
                  <a:lnTo>
                    <a:pt x="10232" y="9485"/>
                  </a:lnTo>
                  <a:cubicBezTo>
                    <a:pt x="10185" y="9461"/>
                    <a:pt x="10135" y="9450"/>
                    <a:pt x="10087" y="9450"/>
                  </a:cubicBezTo>
                  <a:cubicBezTo>
                    <a:pt x="10002" y="9450"/>
                    <a:pt x="9920" y="9485"/>
                    <a:pt x="9861" y="9550"/>
                  </a:cubicBezTo>
                  <a:cubicBezTo>
                    <a:pt x="9583" y="9846"/>
                    <a:pt x="9277" y="10106"/>
                    <a:pt x="8933" y="10329"/>
                  </a:cubicBezTo>
                  <a:cubicBezTo>
                    <a:pt x="8822" y="10403"/>
                    <a:pt x="8767" y="10542"/>
                    <a:pt x="8813" y="10681"/>
                  </a:cubicBezTo>
                  <a:lnTo>
                    <a:pt x="9138" y="11720"/>
                  </a:lnTo>
                  <a:cubicBezTo>
                    <a:pt x="9165" y="11813"/>
                    <a:pt x="9110" y="11924"/>
                    <a:pt x="9008" y="11952"/>
                  </a:cubicBezTo>
                  <a:lnTo>
                    <a:pt x="7403" y="12462"/>
                  </a:lnTo>
                  <a:cubicBezTo>
                    <a:pt x="7381" y="12470"/>
                    <a:pt x="7359" y="12474"/>
                    <a:pt x="7338" y="12474"/>
                  </a:cubicBezTo>
                  <a:cubicBezTo>
                    <a:pt x="7258" y="12474"/>
                    <a:pt x="7184" y="12422"/>
                    <a:pt x="7162" y="12342"/>
                  </a:cubicBezTo>
                  <a:lnTo>
                    <a:pt x="6837" y="11303"/>
                  </a:lnTo>
                  <a:cubicBezTo>
                    <a:pt x="6791" y="11173"/>
                    <a:pt x="6670" y="11090"/>
                    <a:pt x="6540" y="11090"/>
                  </a:cubicBezTo>
                  <a:lnTo>
                    <a:pt x="6531" y="11090"/>
                  </a:lnTo>
                  <a:cubicBezTo>
                    <a:pt x="6463" y="11093"/>
                    <a:pt x="6395" y="11094"/>
                    <a:pt x="6327" y="11094"/>
                  </a:cubicBezTo>
                  <a:cubicBezTo>
                    <a:pt x="5987" y="11094"/>
                    <a:pt x="5650" y="11056"/>
                    <a:pt x="5325" y="10978"/>
                  </a:cubicBezTo>
                  <a:cubicBezTo>
                    <a:pt x="5304" y="10974"/>
                    <a:pt x="5282" y="10972"/>
                    <a:pt x="5261" y="10972"/>
                  </a:cubicBezTo>
                  <a:cubicBezTo>
                    <a:pt x="5145" y="10972"/>
                    <a:pt x="5038" y="11035"/>
                    <a:pt x="4991" y="11145"/>
                  </a:cubicBezTo>
                  <a:lnTo>
                    <a:pt x="4481" y="12110"/>
                  </a:lnTo>
                  <a:cubicBezTo>
                    <a:pt x="4462" y="12156"/>
                    <a:pt x="4425" y="12193"/>
                    <a:pt x="4369" y="12203"/>
                  </a:cubicBezTo>
                  <a:cubicBezTo>
                    <a:pt x="4352" y="12210"/>
                    <a:pt x="4333" y="12213"/>
                    <a:pt x="4314" y="12213"/>
                  </a:cubicBezTo>
                  <a:cubicBezTo>
                    <a:pt x="4283" y="12213"/>
                    <a:pt x="4253" y="12205"/>
                    <a:pt x="4230" y="12193"/>
                  </a:cubicBezTo>
                  <a:lnTo>
                    <a:pt x="2727" y="11414"/>
                  </a:lnTo>
                  <a:cubicBezTo>
                    <a:pt x="2681" y="11386"/>
                    <a:pt x="2644" y="11349"/>
                    <a:pt x="2635" y="11303"/>
                  </a:cubicBezTo>
                  <a:cubicBezTo>
                    <a:pt x="2616" y="11247"/>
                    <a:pt x="2625" y="11201"/>
                    <a:pt x="2644" y="11154"/>
                  </a:cubicBezTo>
                  <a:lnTo>
                    <a:pt x="3145" y="10190"/>
                  </a:lnTo>
                  <a:cubicBezTo>
                    <a:pt x="3210" y="10060"/>
                    <a:pt x="3191" y="9911"/>
                    <a:pt x="3089" y="9819"/>
                  </a:cubicBezTo>
                  <a:cubicBezTo>
                    <a:pt x="2783" y="9550"/>
                    <a:pt x="2523" y="9234"/>
                    <a:pt x="2310" y="8891"/>
                  </a:cubicBezTo>
                  <a:cubicBezTo>
                    <a:pt x="2254" y="8806"/>
                    <a:pt x="2154" y="8754"/>
                    <a:pt x="2053" y="8754"/>
                  </a:cubicBezTo>
                  <a:cubicBezTo>
                    <a:pt x="2021" y="8754"/>
                    <a:pt x="1989" y="8759"/>
                    <a:pt x="1957" y="8770"/>
                  </a:cubicBezTo>
                  <a:lnTo>
                    <a:pt x="918" y="9095"/>
                  </a:lnTo>
                  <a:cubicBezTo>
                    <a:pt x="898" y="9102"/>
                    <a:pt x="878" y="9106"/>
                    <a:pt x="858" y="9106"/>
                  </a:cubicBezTo>
                  <a:cubicBezTo>
                    <a:pt x="776" y="9106"/>
                    <a:pt x="700" y="9049"/>
                    <a:pt x="677" y="8974"/>
                  </a:cubicBezTo>
                  <a:lnTo>
                    <a:pt x="167" y="7360"/>
                  </a:lnTo>
                  <a:cubicBezTo>
                    <a:pt x="130" y="7258"/>
                    <a:pt x="195" y="7156"/>
                    <a:pt x="288" y="7119"/>
                  </a:cubicBezTo>
                  <a:lnTo>
                    <a:pt x="1327" y="6794"/>
                  </a:lnTo>
                  <a:cubicBezTo>
                    <a:pt x="1466" y="6748"/>
                    <a:pt x="1549" y="6627"/>
                    <a:pt x="1549" y="6488"/>
                  </a:cubicBezTo>
                  <a:cubicBezTo>
                    <a:pt x="1531" y="6080"/>
                    <a:pt x="1568" y="5672"/>
                    <a:pt x="1651" y="5282"/>
                  </a:cubicBezTo>
                  <a:cubicBezTo>
                    <a:pt x="1679" y="5143"/>
                    <a:pt x="1614" y="5004"/>
                    <a:pt x="1494" y="4948"/>
                  </a:cubicBezTo>
                  <a:lnTo>
                    <a:pt x="520" y="4438"/>
                  </a:lnTo>
                  <a:cubicBezTo>
                    <a:pt x="473" y="4420"/>
                    <a:pt x="445" y="4383"/>
                    <a:pt x="427" y="4327"/>
                  </a:cubicBezTo>
                  <a:cubicBezTo>
                    <a:pt x="417" y="4280"/>
                    <a:pt x="417" y="4225"/>
                    <a:pt x="445" y="4178"/>
                  </a:cubicBezTo>
                  <a:lnTo>
                    <a:pt x="1215" y="2685"/>
                  </a:lnTo>
                  <a:cubicBezTo>
                    <a:pt x="1243" y="2639"/>
                    <a:pt x="1280" y="2601"/>
                    <a:pt x="1336" y="2592"/>
                  </a:cubicBezTo>
                  <a:cubicBezTo>
                    <a:pt x="1354" y="2585"/>
                    <a:pt x="1371" y="2582"/>
                    <a:pt x="1389" y="2582"/>
                  </a:cubicBezTo>
                  <a:cubicBezTo>
                    <a:pt x="1418" y="2582"/>
                    <a:pt x="1446" y="2590"/>
                    <a:pt x="1475" y="2601"/>
                  </a:cubicBezTo>
                  <a:lnTo>
                    <a:pt x="2449" y="3102"/>
                  </a:lnTo>
                  <a:cubicBezTo>
                    <a:pt x="2494" y="3126"/>
                    <a:pt x="2542" y="3138"/>
                    <a:pt x="2590" y="3138"/>
                  </a:cubicBezTo>
                  <a:cubicBezTo>
                    <a:pt x="2672" y="3138"/>
                    <a:pt x="2752" y="3105"/>
                    <a:pt x="2811" y="3047"/>
                  </a:cubicBezTo>
                  <a:cubicBezTo>
                    <a:pt x="3089" y="2741"/>
                    <a:pt x="3395" y="2481"/>
                    <a:pt x="3739" y="2258"/>
                  </a:cubicBezTo>
                  <a:cubicBezTo>
                    <a:pt x="3859" y="2184"/>
                    <a:pt x="3906" y="2045"/>
                    <a:pt x="3868" y="1915"/>
                  </a:cubicBezTo>
                  <a:lnTo>
                    <a:pt x="3534" y="876"/>
                  </a:lnTo>
                  <a:cubicBezTo>
                    <a:pt x="3525" y="820"/>
                    <a:pt x="3525" y="774"/>
                    <a:pt x="3553" y="728"/>
                  </a:cubicBezTo>
                  <a:cubicBezTo>
                    <a:pt x="3572" y="681"/>
                    <a:pt x="3609" y="644"/>
                    <a:pt x="3664" y="635"/>
                  </a:cubicBezTo>
                  <a:lnTo>
                    <a:pt x="5269" y="125"/>
                  </a:lnTo>
                  <a:cubicBezTo>
                    <a:pt x="5291" y="117"/>
                    <a:pt x="5313" y="113"/>
                    <a:pt x="5334" y="113"/>
                  </a:cubicBezTo>
                  <a:close/>
                  <a:moveTo>
                    <a:pt x="5330" y="1"/>
                  </a:moveTo>
                  <a:cubicBezTo>
                    <a:pt x="5300" y="1"/>
                    <a:pt x="5270" y="5"/>
                    <a:pt x="5241" y="13"/>
                  </a:cubicBezTo>
                  <a:lnTo>
                    <a:pt x="3627" y="523"/>
                  </a:lnTo>
                  <a:cubicBezTo>
                    <a:pt x="3553" y="551"/>
                    <a:pt x="3488" y="598"/>
                    <a:pt x="3451" y="672"/>
                  </a:cubicBezTo>
                  <a:cubicBezTo>
                    <a:pt x="3405" y="746"/>
                    <a:pt x="3405" y="830"/>
                    <a:pt x="3423" y="913"/>
                  </a:cubicBezTo>
                  <a:lnTo>
                    <a:pt x="3757" y="1952"/>
                  </a:lnTo>
                  <a:cubicBezTo>
                    <a:pt x="3785" y="2036"/>
                    <a:pt x="3748" y="2119"/>
                    <a:pt x="3683" y="2165"/>
                  </a:cubicBezTo>
                  <a:cubicBezTo>
                    <a:pt x="3330" y="2388"/>
                    <a:pt x="3006" y="2657"/>
                    <a:pt x="2727" y="2963"/>
                  </a:cubicBezTo>
                  <a:cubicBezTo>
                    <a:pt x="2693" y="3003"/>
                    <a:pt x="2645" y="3022"/>
                    <a:pt x="2596" y="3022"/>
                  </a:cubicBezTo>
                  <a:cubicBezTo>
                    <a:pt x="2565" y="3022"/>
                    <a:pt x="2533" y="3015"/>
                    <a:pt x="2505" y="3000"/>
                  </a:cubicBezTo>
                  <a:lnTo>
                    <a:pt x="1531" y="2499"/>
                  </a:lnTo>
                  <a:cubicBezTo>
                    <a:pt x="1486" y="2477"/>
                    <a:pt x="1437" y="2465"/>
                    <a:pt x="1390" y="2465"/>
                  </a:cubicBezTo>
                  <a:cubicBezTo>
                    <a:pt x="1359" y="2465"/>
                    <a:pt x="1328" y="2470"/>
                    <a:pt x="1299" y="2481"/>
                  </a:cubicBezTo>
                  <a:cubicBezTo>
                    <a:pt x="1225" y="2499"/>
                    <a:pt x="1160" y="2555"/>
                    <a:pt x="1123" y="2629"/>
                  </a:cubicBezTo>
                  <a:lnTo>
                    <a:pt x="343" y="4132"/>
                  </a:lnTo>
                  <a:cubicBezTo>
                    <a:pt x="306" y="4206"/>
                    <a:pt x="297" y="4290"/>
                    <a:pt x="315" y="4364"/>
                  </a:cubicBezTo>
                  <a:cubicBezTo>
                    <a:pt x="343" y="4447"/>
                    <a:pt x="399" y="4503"/>
                    <a:pt x="473" y="4550"/>
                  </a:cubicBezTo>
                  <a:lnTo>
                    <a:pt x="1438" y="5050"/>
                  </a:lnTo>
                  <a:cubicBezTo>
                    <a:pt x="1512" y="5088"/>
                    <a:pt x="1559" y="5171"/>
                    <a:pt x="1540" y="5255"/>
                  </a:cubicBezTo>
                  <a:cubicBezTo>
                    <a:pt x="1447" y="5663"/>
                    <a:pt x="1410" y="6080"/>
                    <a:pt x="1429" y="6498"/>
                  </a:cubicBezTo>
                  <a:cubicBezTo>
                    <a:pt x="1438" y="6581"/>
                    <a:pt x="1382" y="6655"/>
                    <a:pt x="1299" y="6683"/>
                  </a:cubicBezTo>
                  <a:lnTo>
                    <a:pt x="260" y="7008"/>
                  </a:lnTo>
                  <a:cubicBezTo>
                    <a:pt x="93" y="7063"/>
                    <a:pt x="0" y="7230"/>
                    <a:pt x="56" y="7397"/>
                  </a:cubicBezTo>
                  <a:lnTo>
                    <a:pt x="566" y="9002"/>
                  </a:lnTo>
                  <a:cubicBezTo>
                    <a:pt x="604" y="9138"/>
                    <a:pt x="728" y="9219"/>
                    <a:pt x="863" y="9219"/>
                  </a:cubicBezTo>
                  <a:cubicBezTo>
                    <a:pt x="894" y="9219"/>
                    <a:pt x="925" y="9215"/>
                    <a:pt x="956" y="9206"/>
                  </a:cubicBezTo>
                  <a:lnTo>
                    <a:pt x="1995" y="8882"/>
                  </a:lnTo>
                  <a:cubicBezTo>
                    <a:pt x="2016" y="8875"/>
                    <a:pt x="2037" y="8871"/>
                    <a:pt x="2058" y="8871"/>
                  </a:cubicBezTo>
                  <a:cubicBezTo>
                    <a:pt x="2118" y="8871"/>
                    <a:pt x="2173" y="8901"/>
                    <a:pt x="2208" y="8956"/>
                  </a:cubicBezTo>
                  <a:cubicBezTo>
                    <a:pt x="2431" y="9299"/>
                    <a:pt x="2700" y="9624"/>
                    <a:pt x="3006" y="9902"/>
                  </a:cubicBezTo>
                  <a:cubicBezTo>
                    <a:pt x="3071" y="9958"/>
                    <a:pt x="3080" y="10051"/>
                    <a:pt x="3043" y="10134"/>
                  </a:cubicBezTo>
                  <a:lnTo>
                    <a:pt x="2542" y="11099"/>
                  </a:lnTo>
                  <a:cubicBezTo>
                    <a:pt x="2505" y="11173"/>
                    <a:pt x="2495" y="11257"/>
                    <a:pt x="2523" y="11331"/>
                  </a:cubicBezTo>
                  <a:cubicBezTo>
                    <a:pt x="2542" y="11414"/>
                    <a:pt x="2598" y="11479"/>
                    <a:pt x="2672" y="11516"/>
                  </a:cubicBezTo>
                  <a:lnTo>
                    <a:pt x="4175" y="12296"/>
                  </a:lnTo>
                  <a:cubicBezTo>
                    <a:pt x="4218" y="12317"/>
                    <a:pt x="4265" y="12326"/>
                    <a:pt x="4311" y="12326"/>
                  </a:cubicBezTo>
                  <a:cubicBezTo>
                    <a:pt x="4343" y="12326"/>
                    <a:pt x="4376" y="12322"/>
                    <a:pt x="4406" y="12314"/>
                  </a:cubicBezTo>
                  <a:cubicBezTo>
                    <a:pt x="4490" y="12286"/>
                    <a:pt x="4546" y="12231"/>
                    <a:pt x="4592" y="12156"/>
                  </a:cubicBezTo>
                  <a:lnTo>
                    <a:pt x="5093" y="11192"/>
                  </a:lnTo>
                  <a:cubicBezTo>
                    <a:pt x="5125" y="11128"/>
                    <a:pt x="5190" y="11085"/>
                    <a:pt x="5260" y="11085"/>
                  </a:cubicBezTo>
                  <a:cubicBezTo>
                    <a:pt x="5272" y="11085"/>
                    <a:pt x="5285" y="11087"/>
                    <a:pt x="5297" y="11090"/>
                  </a:cubicBezTo>
                  <a:cubicBezTo>
                    <a:pt x="5637" y="11167"/>
                    <a:pt x="5984" y="11206"/>
                    <a:pt x="6331" y="11206"/>
                  </a:cubicBezTo>
                  <a:cubicBezTo>
                    <a:pt x="6401" y="11206"/>
                    <a:pt x="6471" y="11204"/>
                    <a:pt x="6540" y="11201"/>
                  </a:cubicBezTo>
                  <a:cubicBezTo>
                    <a:pt x="6624" y="11201"/>
                    <a:pt x="6698" y="11257"/>
                    <a:pt x="6726" y="11340"/>
                  </a:cubicBezTo>
                  <a:lnTo>
                    <a:pt x="7050" y="12379"/>
                  </a:lnTo>
                  <a:cubicBezTo>
                    <a:pt x="7097" y="12509"/>
                    <a:pt x="7217" y="12592"/>
                    <a:pt x="7347" y="12592"/>
                  </a:cubicBezTo>
                  <a:cubicBezTo>
                    <a:pt x="7375" y="12592"/>
                    <a:pt x="7403" y="12583"/>
                    <a:pt x="7440" y="12583"/>
                  </a:cubicBezTo>
                  <a:lnTo>
                    <a:pt x="9045" y="12073"/>
                  </a:lnTo>
                  <a:cubicBezTo>
                    <a:pt x="9212" y="12017"/>
                    <a:pt x="9295" y="11850"/>
                    <a:pt x="9249" y="11683"/>
                  </a:cubicBezTo>
                  <a:lnTo>
                    <a:pt x="8924" y="10644"/>
                  </a:lnTo>
                  <a:cubicBezTo>
                    <a:pt x="8896" y="10561"/>
                    <a:pt x="8924" y="10477"/>
                    <a:pt x="8998" y="10431"/>
                  </a:cubicBezTo>
                  <a:cubicBezTo>
                    <a:pt x="9342" y="10208"/>
                    <a:pt x="9666" y="9939"/>
                    <a:pt x="9945" y="9633"/>
                  </a:cubicBezTo>
                  <a:cubicBezTo>
                    <a:pt x="9979" y="9593"/>
                    <a:pt x="10032" y="9570"/>
                    <a:pt x="10085" y="9570"/>
                  </a:cubicBezTo>
                  <a:cubicBezTo>
                    <a:pt x="10117" y="9570"/>
                    <a:pt x="10149" y="9578"/>
                    <a:pt x="10177" y="9596"/>
                  </a:cubicBezTo>
                  <a:lnTo>
                    <a:pt x="11141" y="10097"/>
                  </a:lnTo>
                  <a:cubicBezTo>
                    <a:pt x="11186" y="10119"/>
                    <a:pt x="11235" y="10132"/>
                    <a:pt x="11282" y="10132"/>
                  </a:cubicBezTo>
                  <a:cubicBezTo>
                    <a:pt x="11313" y="10132"/>
                    <a:pt x="11344" y="10126"/>
                    <a:pt x="11373" y="10115"/>
                  </a:cubicBezTo>
                  <a:cubicBezTo>
                    <a:pt x="11457" y="10088"/>
                    <a:pt x="11522" y="10032"/>
                    <a:pt x="11559" y="9967"/>
                  </a:cubicBezTo>
                  <a:lnTo>
                    <a:pt x="12338" y="8464"/>
                  </a:lnTo>
                  <a:cubicBezTo>
                    <a:pt x="12412" y="8316"/>
                    <a:pt x="12357" y="8130"/>
                    <a:pt x="12208" y="8047"/>
                  </a:cubicBezTo>
                  <a:lnTo>
                    <a:pt x="11234" y="7546"/>
                  </a:lnTo>
                  <a:cubicBezTo>
                    <a:pt x="11160" y="7509"/>
                    <a:pt x="11123" y="7416"/>
                    <a:pt x="11141" y="7342"/>
                  </a:cubicBezTo>
                  <a:cubicBezTo>
                    <a:pt x="11225" y="6934"/>
                    <a:pt x="11262" y="6516"/>
                    <a:pt x="11243" y="6099"/>
                  </a:cubicBezTo>
                  <a:cubicBezTo>
                    <a:pt x="11243" y="6015"/>
                    <a:pt x="11299" y="5941"/>
                    <a:pt x="11383" y="5913"/>
                  </a:cubicBezTo>
                  <a:lnTo>
                    <a:pt x="12422" y="5588"/>
                  </a:lnTo>
                  <a:cubicBezTo>
                    <a:pt x="12579" y="5533"/>
                    <a:pt x="12672" y="5357"/>
                    <a:pt x="12616" y="5199"/>
                  </a:cubicBezTo>
                  <a:lnTo>
                    <a:pt x="12115" y="3585"/>
                  </a:lnTo>
                  <a:cubicBezTo>
                    <a:pt x="12088" y="3511"/>
                    <a:pt x="12032" y="3446"/>
                    <a:pt x="11958" y="3408"/>
                  </a:cubicBezTo>
                  <a:cubicBezTo>
                    <a:pt x="11913" y="3386"/>
                    <a:pt x="11864" y="3374"/>
                    <a:pt x="11817" y="3374"/>
                  </a:cubicBezTo>
                  <a:cubicBezTo>
                    <a:pt x="11786" y="3374"/>
                    <a:pt x="11755" y="3379"/>
                    <a:pt x="11726" y="3390"/>
                  </a:cubicBezTo>
                  <a:lnTo>
                    <a:pt x="10687" y="3715"/>
                  </a:lnTo>
                  <a:cubicBezTo>
                    <a:pt x="10668" y="3721"/>
                    <a:pt x="10648" y="3724"/>
                    <a:pt x="10629" y="3724"/>
                  </a:cubicBezTo>
                  <a:cubicBezTo>
                    <a:pt x="10563" y="3724"/>
                    <a:pt x="10500" y="3690"/>
                    <a:pt x="10464" y="3640"/>
                  </a:cubicBezTo>
                  <a:cubicBezTo>
                    <a:pt x="10242" y="3288"/>
                    <a:pt x="9972" y="2972"/>
                    <a:pt x="9666" y="2685"/>
                  </a:cubicBezTo>
                  <a:cubicBezTo>
                    <a:pt x="9611" y="2629"/>
                    <a:pt x="9592" y="2536"/>
                    <a:pt x="9629" y="2462"/>
                  </a:cubicBezTo>
                  <a:lnTo>
                    <a:pt x="10130" y="1488"/>
                  </a:lnTo>
                  <a:cubicBezTo>
                    <a:pt x="10214" y="1340"/>
                    <a:pt x="10158" y="1154"/>
                    <a:pt x="10000" y="1080"/>
                  </a:cubicBezTo>
                  <a:lnTo>
                    <a:pt x="8507" y="301"/>
                  </a:lnTo>
                  <a:cubicBezTo>
                    <a:pt x="8459" y="276"/>
                    <a:pt x="8409" y="264"/>
                    <a:pt x="8361" y="264"/>
                  </a:cubicBezTo>
                  <a:cubicBezTo>
                    <a:pt x="8247" y="264"/>
                    <a:pt x="8141" y="327"/>
                    <a:pt x="8089" y="431"/>
                  </a:cubicBezTo>
                  <a:lnTo>
                    <a:pt x="7588" y="1395"/>
                  </a:lnTo>
                  <a:cubicBezTo>
                    <a:pt x="7549" y="1459"/>
                    <a:pt x="7483" y="1502"/>
                    <a:pt x="7412" y="1502"/>
                  </a:cubicBezTo>
                  <a:cubicBezTo>
                    <a:pt x="7400" y="1502"/>
                    <a:pt x="7387" y="1500"/>
                    <a:pt x="7375" y="1497"/>
                  </a:cubicBezTo>
                  <a:cubicBezTo>
                    <a:pt x="7043" y="1420"/>
                    <a:pt x="6697" y="1382"/>
                    <a:pt x="6350" y="1382"/>
                  </a:cubicBezTo>
                  <a:cubicBezTo>
                    <a:pt x="6280" y="1382"/>
                    <a:pt x="6211" y="1383"/>
                    <a:pt x="6141" y="1386"/>
                  </a:cubicBezTo>
                  <a:cubicBezTo>
                    <a:pt x="6058" y="1386"/>
                    <a:pt x="5974" y="1340"/>
                    <a:pt x="5956" y="1256"/>
                  </a:cubicBezTo>
                  <a:lnTo>
                    <a:pt x="5622" y="217"/>
                  </a:lnTo>
                  <a:cubicBezTo>
                    <a:pt x="5584" y="81"/>
                    <a:pt x="5460" y="1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2050775" y="2414100"/>
              <a:ext cx="126425" cy="126275"/>
            </a:xfrm>
            <a:custGeom>
              <a:avLst/>
              <a:gdLst/>
              <a:ahLst/>
              <a:cxnLst/>
              <a:rect l="l" t="t" r="r" b="b"/>
              <a:pathLst>
                <a:path w="5057" h="5051" extrusionOk="0">
                  <a:moveTo>
                    <a:pt x="2540" y="1452"/>
                  </a:moveTo>
                  <a:cubicBezTo>
                    <a:pt x="2602" y="1452"/>
                    <a:pt x="2665" y="1458"/>
                    <a:pt x="2728" y="1469"/>
                  </a:cubicBezTo>
                  <a:cubicBezTo>
                    <a:pt x="3034" y="1534"/>
                    <a:pt x="3303" y="1720"/>
                    <a:pt x="3452" y="1989"/>
                  </a:cubicBezTo>
                  <a:cubicBezTo>
                    <a:pt x="3609" y="2258"/>
                    <a:pt x="3637" y="2583"/>
                    <a:pt x="3535" y="2879"/>
                  </a:cubicBezTo>
                  <a:cubicBezTo>
                    <a:pt x="3382" y="3306"/>
                    <a:pt x="2971" y="3586"/>
                    <a:pt x="2537" y="3586"/>
                  </a:cubicBezTo>
                  <a:cubicBezTo>
                    <a:pt x="2471" y="3586"/>
                    <a:pt x="2405" y="3579"/>
                    <a:pt x="2338" y="3566"/>
                  </a:cubicBezTo>
                  <a:cubicBezTo>
                    <a:pt x="2032" y="3510"/>
                    <a:pt x="1763" y="3325"/>
                    <a:pt x="1606" y="3046"/>
                  </a:cubicBezTo>
                  <a:cubicBezTo>
                    <a:pt x="1448" y="2777"/>
                    <a:pt x="1420" y="2453"/>
                    <a:pt x="1531" y="2156"/>
                  </a:cubicBezTo>
                  <a:cubicBezTo>
                    <a:pt x="1678" y="1733"/>
                    <a:pt x="2095" y="1452"/>
                    <a:pt x="2540" y="1452"/>
                  </a:cubicBezTo>
                  <a:close/>
                  <a:moveTo>
                    <a:pt x="2538" y="1339"/>
                  </a:moveTo>
                  <a:cubicBezTo>
                    <a:pt x="2047" y="1339"/>
                    <a:pt x="1591" y="1647"/>
                    <a:pt x="1420" y="2119"/>
                  </a:cubicBezTo>
                  <a:cubicBezTo>
                    <a:pt x="1299" y="2443"/>
                    <a:pt x="1336" y="2805"/>
                    <a:pt x="1503" y="3111"/>
                  </a:cubicBezTo>
                  <a:cubicBezTo>
                    <a:pt x="1680" y="3408"/>
                    <a:pt x="1977" y="3622"/>
                    <a:pt x="2320" y="3687"/>
                  </a:cubicBezTo>
                  <a:cubicBezTo>
                    <a:pt x="2385" y="3696"/>
                    <a:pt x="2459" y="3705"/>
                    <a:pt x="2533" y="3705"/>
                  </a:cubicBezTo>
                  <a:cubicBezTo>
                    <a:pt x="3016" y="3705"/>
                    <a:pt x="3470" y="3390"/>
                    <a:pt x="3646" y="2917"/>
                  </a:cubicBezTo>
                  <a:cubicBezTo>
                    <a:pt x="3758" y="2592"/>
                    <a:pt x="3730" y="2230"/>
                    <a:pt x="3554" y="1933"/>
                  </a:cubicBezTo>
                  <a:cubicBezTo>
                    <a:pt x="3387" y="1636"/>
                    <a:pt x="3090" y="1423"/>
                    <a:pt x="2747" y="1358"/>
                  </a:cubicBezTo>
                  <a:cubicBezTo>
                    <a:pt x="2677" y="1346"/>
                    <a:pt x="2607" y="1339"/>
                    <a:pt x="2538" y="1339"/>
                  </a:cubicBezTo>
                  <a:close/>
                  <a:moveTo>
                    <a:pt x="2580" y="115"/>
                  </a:moveTo>
                  <a:lnTo>
                    <a:pt x="3229" y="226"/>
                  </a:lnTo>
                  <a:cubicBezTo>
                    <a:pt x="3247" y="226"/>
                    <a:pt x="3266" y="245"/>
                    <a:pt x="3257" y="273"/>
                  </a:cubicBezTo>
                  <a:lnTo>
                    <a:pt x="3192" y="690"/>
                  </a:lnTo>
                  <a:cubicBezTo>
                    <a:pt x="3183" y="755"/>
                    <a:pt x="3220" y="829"/>
                    <a:pt x="3275" y="857"/>
                  </a:cubicBezTo>
                  <a:cubicBezTo>
                    <a:pt x="3424" y="922"/>
                    <a:pt x="3554" y="996"/>
                    <a:pt x="3674" y="1098"/>
                  </a:cubicBezTo>
                  <a:cubicBezTo>
                    <a:pt x="3702" y="1122"/>
                    <a:pt x="3735" y="1133"/>
                    <a:pt x="3767" y="1133"/>
                  </a:cubicBezTo>
                  <a:cubicBezTo>
                    <a:pt x="3799" y="1133"/>
                    <a:pt x="3832" y="1122"/>
                    <a:pt x="3860" y="1098"/>
                  </a:cubicBezTo>
                  <a:lnTo>
                    <a:pt x="4212" y="848"/>
                  </a:lnTo>
                  <a:lnTo>
                    <a:pt x="4240" y="848"/>
                  </a:lnTo>
                  <a:cubicBezTo>
                    <a:pt x="4249" y="848"/>
                    <a:pt x="4259" y="857"/>
                    <a:pt x="4259" y="857"/>
                  </a:cubicBezTo>
                  <a:lnTo>
                    <a:pt x="4648" y="1395"/>
                  </a:lnTo>
                  <a:cubicBezTo>
                    <a:pt x="4658" y="1404"/>
                    <a:pt x="4658" y="1414"/>
                    <a:pt x="4658" y="1423"/>
                  </a:cubicBezTo>
                  <a:cubicBezTo>
                    <a:pt x="4658" y="1432"/>
                    <a:pt x="4648" y="1442"/>
                    <a:pt x="4639" y="1451"/>
                  </a:cubicBezTo>
                  <a:lnTo>
                    <a:pt x="4296" y="1701"/>
                  </a:lnTo>
                  <a:cubicBezTo>
                    <a:pt x="4240" y="1738"/>
                    <a:pt x="4212" y="1813"/>
                    <a:pt x="4240" y="1878"/>
                  </a:cubicBezTo>
                  <a:cubicBezTo>
                    <a:pt x="4296" y="2026"/>
                    <a:pt x="4333" y="2174"/>
                    <a:pt x="4351" y="2332"/>
                  </a:cubicBezTo>
                  <a:cubicBezTo>
                    <a:pt x="4351" y="2397"/>
                    <a:pt x="4407" y="2453"/>
                    <a:pt x="4481" y="2462"/>
                  </a:cubicBezTo>
                  <a:lnTo>
                    <a:pt x="4899" y="2536"/>
                  </a:lnTo>
                  <a:cubicBezTo>
                    <a:pt x="4917" y="2536"/>
                    <a:pt x="4936" y="2555"/>
                    <a:pt x="4927" y="2573"/>
                  </a:cubicBezTo>
                  <a:lnTo>
                    <a:pt x="4825" y="3223"/>
                  </a:lnTo>
                  <a:cubicBezTo>
                    <a:pt x="4825" y="3241"/>
                    <a:pt x="4815" y="3251"/>
                    <a:pt x="4806" y="3251"/>
                  </a:cubicBezTo>
                  <a:cubicBezTo>
                    <a:pt x="4797" y="3260"/>
                    <a:pt x="4787" y="3260"/>
                    <a:pt x="4778" y="3260"/>
                  </a:cubicBezTo>
                  <a:lnTo>
                    <a:pt x="4361" y="3195"/>
                  </a:lnTo>
                  <a:cubicBezTo>
                    <a:pt x="4349" y="3192"/>
                    <a:pt x="4338" y="3190"/>
                    <a:pt x="4326" y="3190"/>
                  </a:cubicBezTo>
                  <a:cubicBezTo>
                    <a:pt x="4271" y="3190"/>
                    <a:pt x="4217" y="3225"/>
                    <a:pt x="4194" y="3278"/>
                  </a:cubicBezTo>
                  <a:cubicBezTo>
                    <a:pt x="4129" y="3418"/>
                    <a:pt x="4045" y="3557"/>
                    <a:pt x="3953" y="3677"/>
                  </a:cubicBezTo>
                  <a:cubicBezTo>
                    <a:pt x="3906" y="3733"/>
                    <a:pt x="3906" y="3807"/>
                    <a:pt x="3953" y="3863"/>
                  </a:cubicBezTo>
                  <a:lnTo>
                    <a:pt x="4194" y="4206"/>
                  </a:lnTo>
                  <a:cubicBezTo>
                    <a:pt x="4212" y="4225"/>
                    <a:pt x="4203" y="4252"/>
                    <a:pt x="4184" y="4262"/>
                  </a:cubicBezTo>
                  <a:lnTo>
                    <a:pt x="3656" y="4651"/>
                  </a:lnTo>
                  <a:cubicBezTo>
                    <a:pt x="3648" y="4655"/>
                    <a:pt x="3639" y="4657"/>
                    <a:pt x="3630" y="4657"/>
                  </a:cubicBezTo>
                  <a:cubicBezTo>
                    <a:pt x="3617" y="4657"/>
                    <a:pt x="3605" y="4653"/>
                    <a:pt x="3600" y="4642"/>
                  </a:cubicBezTo>
                  <a:lnTo>
                    <a:pt x="3350" y="4299"/>
                  </a:lnTo>
                  <a:cubicBezTo>
                    <a:pt x="3324" y="4253"/>
                    <a:pt x="3279" y="4231"/>
                    <a:pt x="3233" y="4231"/>
                  </a:cubicBezTo>
                  <a:cubicBezTo>
                    <a:pt x="3213" y="4231"/>
                    <a:pt x="3193" y="4235"/>
                    <a:pt x="3173" y="4243"/>
                  </a:cubicBezTo>
                  <a:cubicBezTo>
                    <a:pt x="3025" y="4299"/>
                    <a:pt x="2876" y="4336"/>
                    <a:pt x="2719" y="4345"/>
                  </a:cubicBezTo>
                  <a:cubicBezTo>
                    <a:pt x="2654" y="4354"/>
                    <a:pt x="2598" y="4410"/>
                    <a:pt x="2580" y="4475"/>
                  </a:cubicBezTo>
                  <a:lnTo>
                    <a:pt x="2515" y="4902"/>
                  </a:lnTo>
                  <a:cubicBezTo>
                    <a:pt x="2515" y="4911"/>
                    <a:pt x="2505" y="4920"/>
                    <a:pt x="2496" y="4920"/>
                  </a:cubicBezTo>
                  <a:cubicBezTo>
                    <a:pt x="2496" y="4930"/>
                    <a:pt x="2478" y="4930"/>
                    <a:pt x="2468" y="4930"/>
                  </a:cubicBezTo>
                  <a:lnTo>
                    <a:pt x="1819" y="4828"/>
                  </a:lnTo>
                  <a:cubicBezTo>
                    <a:pt x="1810" y="4828"/>
                    <a:pt x="1800" y="4818"/>
                    <a:pt x="1800" y="4809"/>
                  </a:cubicBezTo>
                  <a:cubicBezTo>
                    <a:pt x="1791" y="4800"/>
                    <a:pt x="1791" y="4790"/>
                    <a:pt x="1791" y="4781"/>
                  </a:cubicBezTo>
                  <a:lnTo>
                    <a:pt x="1856" y="4364"/>
                  </a:lnTo>
                  <a:cubicBezTo>
                    <a:pt x="1865" y="4290"/>
                    <a:pt x="1828" y="4225"/>
                    <a:pt x="1772" y="4197"/>
                  </a:cubicBezTo>
                  <a:cubicBezTo>
                    <a:pt x="1624" y="4132"/>
                    <a:pt x="1494" y="4048"/>
                    <a:pt x="1374" y="3956"/>
                  </a:cubicBezTo>
                  <a:cubicBezTo>
                    <a:pt x="1346" y="3928"/>
                    <a:pt x="1309" y="3918"/>
                    <a:pt x="1281" y="3918"/>
                  </a:cubicBezTo>
                  <a:cubicBezTo>
                    <a:pt x="1244" y="3918"/>
                    <a:pt x="1216" y="3928"/>
                    <a:pt x="1188" y="3946"/>
                  </a:cubicBezTo>
                  <a:lnTo>
                    <a:pt x="845" y="4197"/>
                  </a:lnTo>
                  <a:cubicBezTo>
                    <a:pt x="836" y="4206"/>
                    <a:pt x="817" y="4206"/>
                    <a:pt x="808" y="4206"/>
                  </a:cubicBezTo>
                  <a:cubicBezTo>
                    <a:pt x="798" y="4206"/>
                    <a:pt x="789" y="4197"/>
                    <a:pt x="789" y="4187"/>
                  </a:cubicBezTo>
                  <a:lnTo>
                    <a:pt x="400" y="3659"/>
                  </a:lnTo>
                  <a:cubicBezTo>
                    <a:pt x="390" y="3649"/>
                    <a:pt x="390" y="3640"/>
                    <a:pt x="390" y="3631"/>
                  </a:cubicBezTo>
                  <a:cubicBezTo>
                    <a:pt x="390" y="3612"/>
                    <a:pt x="400" y="3603"/>
                    <a:pt x="409" y="3603"/>
                  </a:cubicBezTo>
                  <a:lnTo>
                    <a:pt x="752" y="3353"/>
                  </a:lnTo>
                  <a:cubicBezTo>
                    <a:pt x="808" y="3306"/>
                    <a:pt x="836" y="3241"/>
                    <a:pt x="808" y="3176"/>
                  </a:cubicBezTo>
                  <a:cubicBezTo>
                    <a:pt x="752" y="3028"/>
                    <a:pt x="715" y="2879"/>
                    <a:pt x="696" y="2722"/>
                  </a:cubicBezTo>
                  <a:cubicBezTo>
                    <a:pt x="696" y="2657"/>
                    <a:pt x="641" y="2601"/>
                    <a:pt x="567" y="2583"/>
                  </a:cubicBezTo>
                  <a:lnTo>
                    <a:pt x="149" y="2518"/>
                  </a:lnTo>
                  <a:cubicBezTo>
                    <a:pt x="140" y="2518"/>
                    <a:pt x="131" y="2508"/>
                    <a:pt x="121" y="2499"/>
                  </a:cubicBezTo>
                  <a:cubicBezTo>
                    <a:pt x="121" y="2490"/>
                    <a:pt x="121" y="2481"/>
                    <a:pt x="121" y="2471"/>
                  </a:cubicBezTo>
                  <a:lnTo>
                    <a:pt x="223" y="1822"/>
                  </a:lnTo>
                  <a:cubicBezTo>
                    <a:pt x="223" y="1813"/>
                    <a:pt x="233" y="1803"/>
                    <a:pt x="242" y="1794"/>
                  </a:cubicBezTo>
                  <a:lnTo>
                    <a:pt x="270" y="1794"/>
                  </a:lnTo>
                  <a:lnTo>
                    <a:pt x="687" y="1859"/>
                  </a:lnTo>
                  <a:cubicBezTo>
                    <a:pt x="694" y="1860"/>
                    <a:pt x="700" y="1860"/>
                    <a:pt x="707" y="1860"/>
                  </a:cubicBezTo>
                  <a:cubicBezTo>
                    <a:pt x="767" y="1860"/>
                    <a:pt x="829" y="1825"/>
                    <a:pt x="854" y="1766"/>
                  </a:cubicBezTo>
                  <a:cubicBezTo>
                    <a:pt x="919" y="1627"/>
                    <a:pt x="1003" y="1497"/>
                    <a:pt x="1095" y="1377"/>
                  </a:cubicBezTo>
                  <a:cubicBezTo>
                    <a:pt x="1142" y="1321"/>
                    <a:pt x="1142" y="1247"/>
                    <a:pt x="1105" y="1191"/>
                  </a:cubicBezTo>
                  <a:lnTo>
                    <a:pt x="854" y="839"/>
                  </a:lnTo>
                  <a:cubicBezTo>
                    <a:pt x="836" y="820"/>
                    <a:pt x="845" y="801"/>
                    <a:pt x="863" y="783"/>
                  </a:cubicBezTo>
                  <a:lnTo>
                    <a:pt x="1392" y="403"/>
                  </a:lnTo>
                  <a:cubicBezTo>
                    <a:pt x="1399" y="396"/>
                    <a:pt x="1408" y="392"/>
                    <a:pt x="1416" y="392"/>
                  </a:cubicBezTo>
                  <a:cubicBezTo>
                    <a:pt x="1429" y="392"/>
                    <a:pt x="1442" y="400"/>
                    <a:pt x="1448" y="412"/>
                  </a:cubicBezTo>
                  <a:lnTo>
                    <a:pt x="1698" y="755"/>
                  </a:lnTo>
                  <a:cubicBezTo>
                    <a:pt x="1733" y="797"/>
                    <a:pt x="1778" y="818"/>
                    <a:pt x="1826" y="818"/>
                  </a:cubicBezTo>
                  <a:cubicBezTo>
                    <a:pt x="1842" y="818"/>
                    <a:pt x="1858" y="815"/>
                    <a:pt x="1875" y="811"/>
                  </a:cubicBezTo>
                  <a:cubicBezTo>
                    <a:pt x="2023" y="755"/>
                    <a:pt x="2171" y="718"/>
                    <a:pt x="2329" y="699"/>
                  </a:cubicBezTo>
                  <a:cubicBezTo>
                    <a:pt x="2394" y="690"/>
                    <a:pt x="2450" y="644"/>
                    <a:pt x="2468" y="570"/>
                  </a:cubicBezTo>
                  <a:lnTo>
                    <a:pt x="2533" y="152"/>
                  </a:lnTo>
                  <a:cubicBezTo>
                    <a:pt x="2533" y="134"/>
                    <a:pt x="2561" y="115"/>
                    <a:pt x="2580" y="115"/>
                  </a:cubicBezTo>
                  <a:close/>
                  <a:moveTo>
                    <a:pt x="2565" y="0"/>
                  </a:moveTo>
                  <a:cubicBezTo>
                    <a:pt x="2533" y="0"/>
                    <a:pt x="2505" y="11"/>
                    <a:pt x="2478" y="32"/>
                  </a:cubicBezTo>
                  <a:cubicBezTo>
                    <a:pt x="2440" y="50"/>
                    <a:pt x="2422" y="87"/>
                    <a:pt x="2413" y="134"/>
                  </a:cubicBezTo>
                  <a:lnTo>
                    <a:pt x="2348" y="551"/>
                  </a:lnTo>
                  <a:cubicBezTo>
                    <a:pt x="2348" y="570"/>
                    <a:pt x="2329" y="579"/>
                    <a:pt x="2311" y="579"/>
                  </a:cubicBezTo>
                  <a:cubicBezTo>
                    <a:pt x="2153" y="597"/>
                    <a:pt x="1986" y="644"/>
                    <a:pt x="1837" y="699"/>
                  </a:cubicBezTo>
                  <a:cubicBezTo>
                    <a:pt x="1819" y="699"/>
                    <a:pt x="1800" y="699"/>
                    <a:pt x="1791" y="681"/>
                  </a:cubicBezTo>
                  <a:lnTo>
                    <a:pt x="1541" y="338"/>
                  </a:lnTo>
                  <a:cubicBezTo>
                    <a:pt x="1512" y="297"/>
                    <a:pt x="1461" y="275"/>
                    <a:pt x="1412" y="275"/>
                  </a:cubicBezTo>
                  <a:cubicBezTo>
                    <a:pt x="1382" y="275"/>
                    <a:pt x="1352" y="283"/>
                    <a:pt x="1327" y="301"/>
                  </a:cubicBezTo>
                  <a:lnTo>
                    <a:pt x="789" y="690"/>
                  </a:lnTo>
                  <a:cubicBezTo>
                    <a:pt x="724" y="737"/>
                    <a:pt x="706" y="839"/>
                    <a:pt x="752" y="904"/>
                  </a:cubicBezTo>
                  <a:lnTo>
                    <a:pt x="1003" y="1256"/>
                  </a:lnTo>
                  <a:cubicBezTo>
                    <a:pt x="1021" y="1265"/>
                    <a:pt x="1021" y="1284"/>
                    <a:pt x="1003" y="1302"/>
                  </a:cubicBezTo>
                  <a:cubicBezTo>
                    <a:pt x="900" y="1423"/>
                    <a:pt x="817" y="1571"/>
                    <a:pt x="743" y="1720"/>
                  </a:cubicBezTo>
                  <a:cubicBezTo>
                    <a:pt x="743" y="1729"/>
                    <a:pt x="724" y="1738"/>
                    <a:pt x="706" y="1738"/>
                  </a:cubicBezTo>
                  <a:lnTo>
                    <a:pt x="288" y="1673"/>
                  </a:lnTo>
                  <a:cubicBezTo>
                    <a:pt x="277" y="1671"/>
                    <a:pt x="266" y="1670"/>
                    <a:pt x="255" y="1670"/>
                  </a:cubicBezTo>
                  <a:cubicBezTo>
                    <a:pt x="223" y="1670"/>
                    <a:pt x="195" y="1680"/>
                    <a:pt x="168" y="1701"/>
                  </a:cubicBezTo>
                  <a:cubicBezTo>
                    <a:pt x="140" y="1720"/>
                    <a:pt x="112" y="1757"/>
                    <a:pt x="103" y="1803"/>
                  </a:cubicBezTo>
                  <a:lnTo>
                    <a:pt x="1" y="2453"/>
                  </a:lnTo>
                  <a:cubicBezTo>
                    <a:pt x="1" y="2490"/>
                    <a:pt x="10" y="2536"/>
                    <a:pt x="28" y="2564"/>
                  </a:cubicBezTo>
                  <a:cubicBezTo>
                    <a:pt x="56" y="2601"/>
                    <a:pt x="93" y="2620"/>
                    <a:pt x="131" y="2629"/>
                  </a:cubicBezTo>
                  <a:lnTo>
                    <a:pt x="548" y="2694"/>
                  </a:lnTo>
                  <a:cubicBezTo>
                    <a:pt x="567" y="2703"/>
                    <a:pt x="585" y="2712"/>
                    <a:pt x="585" y="2731"/>
                  </a:cubicBezTo>
                  <a:cubicBezTo>
                    <a:pt x="604" y="2898"/>
                    <a:pt x="641" y="3056"/>
                    <a:pt x="696" y="3213"/>
                  </a:cubicBezTo>
                  <a:cubicBezTo>
                    <a:pt x="706" y="3223"/>
                    <a:pt x="696" y="3241"/>
                    <a:pt x="687" y="3251"/>
                  </a:cubicBezTo>
                  <a:lnTo>
                    <a:pt x="344" y="3501"/>
                  </a:lnTo>
                  <a:cubicBezTo>
                    <a:pt x="307" y="3529"/>
                    <a:pt x="288" y="3566"/>
                    <a:pt x="279" y="3603"/>
                  </a:cubicBezTo>
                  <a:cubicBezTo>
                    <a:pt x="270" y="3649"/>
                    <a:pt x="279" y="3687"/>
                    <a:pt x="307" y="3724"/>
                  </a:cubicBezTo>
                  <a:lnTo>
                    <a:pt x="696" y="4252"/>
                  </a:lnTo>
                  <a:cubicBezTo>
                    <a:pt x="715" y="4290"/>
                    <a:pt x="752" y="4308"/>
                    <a:pt x="798" y="4317"/>
                  </a:cubicBezTo>
                  <a:cubicBezTo>
                    <a:pt x="808" y="4320"/>
                    <a:pt x="817" y="4321"/>
                    <a:pt x="826" y="4321"/>
                  </a:cubicBezTo>
                  <a:cubicBezTo>
                    <a:pt x="854" y="4321"/>
                    <a:pt x="882" y="4310"/>
                    <a:pt x="910" y="4290"/>
                  </a:cubicBezTo>
                  <a:lnTo>
                    <a:pt x="1253" y="4039"/>
                  </a:lnTo>
                  <a:cubicBezTo>
                    <a:pt x="1262" y="4034"/>
                    <a:pt x="1272" y="4032"/>
                    <a:pt x="1280" y="4032"/>
                  </a:cubicBezTo>
                  <a:cubicBezTo>
                    <a:pt x="1288" y="4032"/>
                    <a:pt x="1295" y="4034"/>
                    <a:pt x="1299" y="4039"/>
                  </a:cubicBezTo>
                  <a:cubicBezTo>
                    <a:pt x="1429" y="4141"/>
                    <a:pt x="1568" y="4234"/>
                    <a:pt x="1726" y="4299"/>
                  </a:cubicBezTo>
                  <a:cubicBezTo>
                    <a:pt x="1735" y="4308"/>
                    <a:pt x="1745" y="4327"/>
                    <a:pt x="1745" y="4345"/>
                  </a:cubicBezTo>
                  <a:lnTo>
                    <a:pt x="1670" y="4763"/>
                  </a:lnTo>
                  <a:cubicBezTo>
                    <a:pt x="1670" y="4800"/>
                    <a:pt x="1680" y="4846"/>
                    <a:pt x="1698" y="4874"/>
                  </a:cubicBezTo>
                  <a:cubicBezTo>
                    <a:pt x="1726" y="4911"/>
                    <a:pt x="1763" y="4930"/>
                    <a:pt x="1800" y="4939"/>
                  </a:cubicBezTo>
                  <a:lnTo>
                    <a:pt x="2450" y="5041"/>
                  </a:lnTo>
                  <a:cubicBezTo>
                    <a:pt x="2459" y="5041"/>
                    <a:pt x="2468" y="5050"/>
                    <a:pt x="2478" y="5050"/>
                  </a:cubicBezTo>
                  <a:cubicBezTo>
                    <a:pt x="2515" y="5050"/>
                    <a:pt x="2542" y="5041"/>
                    <a:pt x="2570" y="5013"/>
                  </a:cubicBezTo>
                  <a:cubicBezTo>
                    <a:pt x="2598" y="4995"/>
                    <a:pt x="2626" y="4957"/>
                    <a:pt x="2635" y="4911"/>
                  </a:cubicBezTo>
                  <a:lnTo>
                    <a:pt x="2700" y="4494"/>
                  </a:lnTo>
                  <a:cubicBezTo>
                    <a:pt x="2700" y="4475"/>
                    <a:pt x="2719" y="4466"/>
                    <a:pt x="2728" y="4466"/>
                  </a:cubicBezTo>
                  <a:cubicBezTo>
                    <a:pt x="2895" y="4447"/>
                    <a:pt x="3062" y="4401"/>
                    <a:pt x="3210" y="4345"/>
                  </a:cubicBezTo>
                  <a:cubicBezTo>
                    <a:pt x="3229" y="4345"/>
                    <a:pt x="3247" y="4345"/>
                    <a:pt x="3257" y="4364"/>
                  </a:cubicBezTo>
                  <a:lnTo>
                    <a:pt x="3507" y="4707"/>
                  </a:lnTo>
                  <a:cubicBezTo>
                    <a:pt x="3536" y="4747"/>
                    <a:pt x="3587" y="4770"/>
                    <a:pt x="3636" y="4770"/>
                  </a:cubicBezTo>
                  <a:cubicBezTo>
                    <a:pt x="3666" y="4770"/>
                    <a:pt x="3696" y="4762"/>
                    <a:pt x="3721" y="4744"/>
                  </a:cubicBezTo>
                  <a:lnTo>
                    <a:pt x="4259" y="4354"/>
                  </a:lnTo>
                  <a:cubicBezTo>
                    <a:pt x="4324" y="4299"/>
                    <a:pt x="4342" y="4206"/>
                    <a:pt x="4286" y="4132"/>
                  </a:cubicBezTo>
                  <a:lnTo>
                    <a:pt x="4036" y="3789"/>
                  </a:lnTo>
                  <a:cubicBezTo>
                    <a:pt x="4027" y="3779"/>
                    <a:pt x="4027" y="3761"/>
                    <a:pt x="4036" y="3742"/>
                  </a:cubicBezTo>
                  <a:cubicBezTo>
                    <a:pt x="4147" y="3622"/>
                    <a:pt x="4231" y="3473"/>
                    <a:pt x="4296" y="3325"/>
                  </a:cubicBezTo>
                  <a:cubicBezTo>
                    <a:pt x="4303" y="3311"/>
                    <a:pt x="4314" y="3303"/>
                    <a:pt x="4327" y="3303"/>
                  </a:cubicBezTo>
                  <a:cubicBezTo>
                    <a:pt x="4332" y="3303"/>
                    <a:pt x="4337" y="3304"/>
                    <a:pt x="4342" y="3306"/>
                  </a:cubicBezTo>
                  <a:lnTo>
                    <a:pt x="4760" y="3371"/>
                  </a:lnTo>
                  <a:cubicBezTo>
                    <a:pt x="4771" y="3373"/>
                    <a:pt x="4782" y="3375"/>
                    <a:pt x="4793" y="3375"/>
                  </a:cubicBezTo>
                  <a:cubicBezTo>
                    <a:pt x="4825" y="3375"/>
                    <a:pt x="4852" y="3364"/>
                    <a:pt x="4880" y="3343"/>
                  </a:cubicBezTo>
                  <a:cubicBezTo>
                    <a:pt x="4908" y="3315"/>
                    <a:pt x="4936" y="3278"/>
                    <a:pt x="4936" y="3241"/>
                  </a:cubicBezTo>
                  <a:lnTo>
                    <a:pt x="5047" y="2592"/>
                  </a:lnTo>
                  <a:cubicBezTo>
                    <a:pt x="5056" y="2508"/>
                    <a:pt x="5001" y="2425"/>
                    <a:pt x="4917" y="2416"/>
                  </a:cubicBezTo>
                  <a:lnTo>
                    <a:pt x="4491" y="2351"/>
                  </a:lnTo>
                  <a:cubicBezTo>
                    <a:pt x="4481" y="2341"/>
                    <a:pt x="4463" y="2332"/>
                    <a:pt x="4463" y="2314"/>
                  </a:cubicBezTo>
                  <a:cubicBezTo>
                    <a:pt x="4444" y="2147"/>
                    <a:pt x="4407" y="1989"/>
                    <a:pt x="4351" y="1831"/>
                  </a:cubicBezTo>
                  <a:cubicBezTo>
                    <a:pt x="4342" y="1822"/>
                    <a:pt x="4351" y="1803"/>
                    <a:pt x="4361" y="1794"/>
                  </a:cubicBezTo>
                  <a:lnTo>
                    <a:pt x="4704" y="1544"/>
                  </a:lnTo>
                  <a:cubicBezTo>
                    <a:pt x="4741" y="1516"/>
                    <a:pt x="4760" y="1479"/>
                    <a:pt x="4769" y="1442"/>
                  </a:cubicBezTo>
                  <a:cubicBezTo>
                    <a:pt x="4778" y="1395"/>
                    <a:pt x="4769" y="1358"/>
                    <a:pt x="4741" y="1321"/>
                  </a:cubicBezTo>
                  <a:lnTo>
                    <a:pt x="4351" y="792"/>
                  </a:lnTo>
                  <a:cubicBezTo>
                    <a:pt x="4333" y="755"/>
                    <a:pt x="4296" y="737"/>
                    <a:pt x="4249" y="727"/>
                  </a:cubicBezTo>
                  <a:cubicBezTo>
                    <a:pt x="4240" y="725"/>
                    <a:pt x="4230" y="724"/>
                    <a:pt x="4220" y="724"/>
                  </a:cubicBezTo>
                  <a:cubicBezTo>
                    <a:pt x="4190" y="724"/>
                    <a:pt x="4159" y="734"/>
                    <a:pt x="4138" y="755"/>
                  </a:cubicBezTo>
                  <a:lnTo>
                    <a:pt x="3795" y="1006"/>
                  </a:lnTo>
                  <a:cubicBezTo>
                    <a:pt x="3786" y="1010"/>
                    <a:pt x="3776" y="1013"/>
                    <a:pt x="3768" y="1013"/>
                  </a:cubicBezTo>
                  <a:cubicBezTo>
                    <a:pt x="3760" y="1013"/>
                    <a:pt x="3753" y="1010"/>
                    <a:pt x="3748" y="1006"/>
                  </a:cubicBezTo>
                  <a:cubicBezTo>
                    <a:pt x="3619" y="904"/>
                    <a:pt x="3479" y="811"/>
                    <a:pt x="3322" y="746"/>
                  </a:cubicBezTo>
                  <a:cubicBezTo>
                    <a:pt x="3312" y="737"/>
                    <a:pt x="3303" y="718"/>
                    <a:pt x="3303" y="709"/>
                  </a:cubicBezTo>
                  <a:lnTo>
                    <a:pt x="3368" y="282"/>
                  </a:lnTo>
                  <a:cubicBezTo>
                    <a:pt x="3387" y="199"/>
                    <a:pt x="3331" y="124"/>
                    <a:pt x="3247" y="106"/>
                  </a:cubicBezTo>
                  <a:lnTo>
                    <a:pt x="2598" y="4"/>
                  </a:lnTo>
                  <a:cubicBezTo>
                    <a:pt x="2587" y="1"/>
                    <a:pt x="2576" y="0"/>
                    <a:pt x="2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2058200" y="2676025"/>
              <a:ext cx="27400" cy="28550"/>
            </a:xfrm>
            <a:custGeom>
              <a:avLst/>
              <a:gdLst/>
              <a:ahLst/>
              <a:cxnLst/>
              <a:rect l="l" t="t" r="r" b="b"/>
              <a:pathLst>
                <a:path w="1096" h="1142" extrusionOk="0">
                  <a:moveTo>
                    <a:pt x="956" y="0"/>
                  </a:moveTo>
                  <a:cubicBezTo>
                    <a:pt x="937" y="0"/>
                    <a:pt x="910" y="9"/>
                    <a:pt x="891" y="19"/>
                  </a:cubicBezTo>
                  <a:lnTo>
                    <a:pt x="75" y="445"/>
                  </a:lnTo>
                  <a:cubicBezTo>
                    <a:pt x="28" y="473"/>
                    <a:pt x="0" y="520"/>
                    <a:pt x="0" y="566"/>
                  </a:cubicBezTo>
                  <a:cubicBezTo>
                    <a:pt x="0" y="612"/>
                    <a:pt x="38" y="659"/>
                    <a:pt x="75" y="687"/>
                  </a:cubicBezTo>
                  <a:lnTo>
                    <a:pt x="84" y="687"/>
                  </a:lnTo>
                  <a:lnTo>
                    <a:pt x="891" y="1132"/>
                  </a:lnTo>
                  <a:cubicBezTo>
                    <a:pt x="910" y="1141"/>
                    <a:pt x="937" y="1141"/>
                    <a:pt x="956" y="1141"/>
                  </a:cubicBezTo>
                  <a:cubicBezTo>
                    <a:pt x="1030" y="1141"/>
                    <a:pt x="1086" y="1085"/>
                    <a:pt x="1086" y="1011"/>
                  </a:cubicBezTo>
                  <a:cubicBezTo>
                    <a:pt x="1086" y="956"/>
                    <a:pt x="1067" y="909"/>
                    <a:pt x="1021" y="891"/>
                  </a:cubicBezTo>
                  <a:lnTo>
                    <a:pt x="427" y="566"/>
                  </a:lnTo>
                  <a:lnTo>
                    <a:pt x="1021" y="260"/>
                  </a:lnTo>
                  <a:cubicBezTo>
                    <a:pt x="1067" y="232"/>
                    <a:pt x="1095" y="186"/>
                    <a:pt x="1095" y="139"/>
                  </a:cubicBezTo>
                  <a:cubicBezTo>
                    <a:pt x="1095" y="65"/>
                    <a:pt x="1030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2088825" y="2662325"/>
              <a:ext cx="22975" cy="53375"/>
            </a:xfrm>
            <a:custGeom>
              <a:avLst/>
              <a:gdLst/>
              <a:ahLst/>
              <a:cxnLst/>
              <a:rect l="l" t="t" r="r" b="b"/>
              <a:pathLst>
                <a:path w="919" h="2135" extrusionOk="0">
                  <a:moveTo>
                    <a:pt x="751" y="1"/>
                  </a:moveTo>
                  <a:cubicBezTo>
                    <a:pt x="677" y="1"/>
                    <a:pt x="612" y="47"/>
                    <a:pt x="584" y="121"/>
                  </a:cubicBezTo>
                  <a:lnTo>
                    <a:pt x="9" y="1921"/>
                  </a:lnTo>
                  <a:cubicBezTo>
                    <a:pt x="0" y="1930"/>
                    <a:pt x="0" y="1949"/>
                    <a:pt x="0" y="1967"/>
                  </a:cubicBezTo>
                  <a:cubicBezTo>
                    <a:pt x="0" y="2042"/>
                    <a:pt x="46" y="2107"/>
                    <a:pt x="121" y="2134"/>
                  </a:cubicBezTo>
                  <a:lnTo>
                    <a:pt x="167" y="2134"/>
                  </a:lnTo>
                  <a:cubicBezTo>
                    <a:pt x="241" y="2134"/>
                    <a:pt x="306" y="2088"/>
                    <a:pt x="325" y="2023"/>
                  </a:cubicBezTo>
                  <a:lnTo>
                    <a:pt x="909" y="242"/>
                  </a:lnTo>
                  <a:cubicBezTo>
                    <a:pt x="909" y="223"/>
                    <a:pt x="918" y="205"/>
                    <a:pt x="918" y="186"/>
                  </a:cubicBezTo>
                  <a:cubicBezTo>
                    <a:pt x="918" y="84"/>
                    <a:pt x="844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2114100" y="2676025"/>
              <a:ext cx="27150" cy="28550"/>
            </a:xfrm>
            <a:custGeom>
              <a:avLst/>
              <a:gdLst/>
              <a:ahLst/>
              <a:cxnLst/>
              <a:rect l="l" t="t" r="r" b="b"/>
              <a:pathLst>
                <a:path w="1086" h="1142" extrusionOk="0">
                  <a:moveTo>
                    <a:pt x="130" y="0"/>
                  </a:moveTo>
                  <a:cubicBezTo>
                    <a:pt x="56" y="0"/>
                    <a:pt x="0" y="65"/>
                    <a:pt x="0" y="139"/>
                  </a:cubicBezTo>
                  <a:cubicBezTo>
                    <a:pt x="0" y="186"/>
                    <a:pt x="19" y="232"/>
                    <a:pt x="65" y="260"/>
                  </a:cubicBezTo>
                  <a:lnTo>
                    <a:pt x="659" y="566"/>
                  </a:lnTo>
                  <a:lnTo>
                    <a:pt x="74" y="891"/>
                  </a:lnTo>
                  <a:cubicBezTo>
                    <a:pt x="28" y="909"/>
                    <a:pt x="0" y="956"/>
                    <a:pt x="0" y="1011"/>
                  </a:cubicBezTo>
                  <a:cubicBezTo>
                    <a:pt x="0" y="1076"/>
                    <a:pt x="56" y="1141"/>
                    <a:pt x="130" y="1141"/>
                  </a:cubicBezTo>
                  <a:cubicBezTo>
                    <a:pt x="158" y="1141"/>
                    <a:pt x="176" y="1141"/>
                    <a:pt x="195" y="1132"/>
                  </a:cubicBezTo>
                  <a:lnTo>
                    <a:pt x="1002" y="687"/>
                  </a:lnTo>
                  <a:lnTo>
                    <a:pt x="1011" y="687"/>
                  </a:lnTo>
                  <a:cubicBezTo>
                    <a:pt x="1058" y="659"/>
                    <a:pt x="1086" y="612"/>
                    <a:pt x="1086" y="566"/>
                  </a:cubicBezTo>
                  <a:cubicBezTo>
                    <a:pt x="1086" y="520"/>
                    <a:pt x="1058" y="473"/>
                    <a:pt x="1011" y="445"/>
                  </a:cubicBezTo>
                  <a:lnTo>
                    <a:pt x="195" y="19"/>
                  </a:lnTo>
                  <a:cubicBezTo>
                    <a:pt x="176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2002300" y="2589050"/>
              <a:ext cx="99050" cy="81425"/>
            </a:xfrm>
            <a:custGeom>
              <a:avLst/>
              <a:gdLst/>
              <a:ahLst/>
              <a:cxnLst/>
              <a:rect l="l" t="t" r="r" b="b"/>
              <a:pathLst>
                <a:path w="3962" h="3257" extrusionOk="0">
                  <a:moveTo>
                    <a:pt x="3906" y="0"/>
                  </a:moveTo>
                  <a:cubicBezTo>
                    <a:pt x="3535" y="0"/>
                    <a:pt x="3164" y="56"/>
                    <a:pt x="2802" y="158"/>
                  </a:cubicBezTo>
                  <a:cubicBezTo>
                    <a:pt x="1402" y="557"/>
                    <a:pt x="307" y="1744"/>
                    <a:pt x="1" y="3182"/>
                  </a:cubicBezTo>
                  <a:cubicBezTo>
                    <a:pt x="1" y="3219"/>
                    <a:pt x="19" y="3247"/>
                    <a:pt x="47" y="3256"/>
                  </a:cubicBezTo>
                  <a:lnTo>
                    <a:pt x="66" y="3256"/>
                  </a:lnTo>
                  <a:cubicBezTo>
                    <a:pt x="94" y="3256"/>
                    <a:pt x="112" y="3238"/>
                    <a:pt x="121" y="3210"/>
                  </a:cubicBezTo>
                  <a:cubicBezTo>
                    <a:pt x="409" y="1809"/>
                    <a:pt x="1476" y="659"/>
                    <a:pt x="2830" y="269"/>
                  </a:cubicBezTo>
                  <a:cubicBezTo>
                    <a:pt x="3183" y="167"/>
                    <a:pt x="3545" y="112"/>
                    <a:pt x="3906" y="112"/>
                  </a:cubicBezTo>
                  <a:cubicBezTo>
                    <a:pt x="3943" y="112"/>
                    <a:pt x="3962" y="93"/>
                    <a:pt x="3962" y="56"/>
                  </a:cubicBezTo>
                  <a:cubicBezTo>
                    <a:pt x="3962" y="28"/>
                    <a:pt x="3943" y="0"/>
                    <a:pt x="3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2000925" y="2593400"/>
              <a:ext cx="203875" cy="194875"/>
            </a:xfrm>
            <a:custGeom>
              <a:avLst/>
              <a:gdLst/>
              <a:ahLst/>
              <a:cxnLst/>
              <a:rect l="l" t="t" r="r" b="b"/>
              <a:pathLst>
                <a:path w="8155" h="7795" extrusionOk="0">
                  <a:moveTo>
                    <a:pt x="5133" y="0"/>
                  </a:moveTo>
                  <a:cubicBezTo>
                    <a:pt x="5109" y="0"/>
                    <a:pt x="5082" y="17"/>
                    <a:pt x="5075" y="40"/>
                  </a:cubicBezTo>
                  <a:cubicBezTo>
                    <a:pt x="5065" y="77"/>
                    <a:pt x="5084" y="105"/>
                    <a:pt x="5112" y="114"/>
                  </a:cubicBezTo>
                  <a:cubicBezTo>
                    <a:pt x="6568" y="568"/>
                    <a:pt x="7626" y="1839"/>
                    <a:pt x="7802" y="3351"/>
                  </a:cubicBezTo>
                  <a:cubicBezTo>
                    <a:pt x="8034" y="5216"/>
                    <a:pt x="6846" y="7006"/>
                    <a:pt x="5037" y="7526"/>
                  </a:cubicBezTo>
                  <a:cubicBezTo>
                    <a:pt x="4682" y="7628"/>
                    <a:pt x="4319" y="7679"/>
                    <a:pt x="3958" y="7679"/>
                  </a:cubicBezTo>
                  <a:cubicBezTo>
                    <a:pt x="3207" y="7679"/>
                    <a:pt x="2467" y="7460"/>
                    <a:pt x="1828" y="7034"/>
                  </a:cubicBezTo>
                  <a:cubicBezTo>
                    <a:pt x="881" y="6413"/>
                    <a:pt x="260" y="5402"/>
                    <a:pt x="121" y="4270"/>
                  </a:cubicBezTo>
                  <a:cubicBezTo>
                    <a:pt x="121" y="4233"/>
                    <a:pt x="93" y="4214"/>
                    <a:pt x="56" y="4214"/>
                  </a:cubicBezTo>
                  <a:cubicBezTo>
                    <a:pt x="28" y="4223"/>
                    <a:pt x="0" y="4251"/>
                    <a:pt x="9" y="4279"/>
                  </a:cubicBezTo>
                  <a:cubicBezTo>
                    <a:pt x="149" y="5448"/>
                    <a:pt x="789" y="6487"/>
                    <a:pt x="1763" y="7136"/>
                  </a:cubicBezTo>
                  <a:cubicBezTo>
                    <a:pt x="2421" y="7572"/>
                    <a:pt x="3182" y="7795"/>
                    <a:pt x="3961" y="7795"/>
                  </a:cubicBezTo>
                  <a:cubicBezTo>
                    <a:pt x="4332" y="7795"/>
                    <a:pt x="4703" y="7739"/>
                    <a:pt x="5075" y="7637"/>
                  </a:cubicBezTo>
                  <a:cubicBezTo>
                    <a:pt x="6930" y="7108"/>
                    <a:pt x="8154" y="5253"/>
                    <a:pt x="7922" y="3333"/>
                  </a:cubicBezTo>
                  <a:cubicBezTo>
                    <a:pt x="7728" y="1774"/>
                    <a:pt x="6642" y="476"/>
                    <a:pt x="5149" y="3"/>
                  </a:cubicBezTo>
                  <a:cubicBezTo>
                    <a:pt x="5144" y="1"/>
                    <a:pt x="5139" y="0"/>
                    <a:pt x="5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2012975" y="2606000"/>
              <a:ext cx="173975" cy="165350"/>
            </a:xfrm>
            <a:custGeom>
              <a:avLst/>
              <a:gdLst/>
              <a:ahLst/>
              <a:cxnLst/>
              <a:rect l="l" t="t" r="r" b="b"/>
              <a:pathLst>
                <a:path w="6959" h="6614" extrusionOk="0">
                  <a:moveTo>
                    <a:pt x="3479" y="83"/>
                  </a:moveTo>
                  <a:cubicBezTo>
                    <a:pt x="4110" y="83"/>
                    <a:pt x="4732" y="269"/>
                    <a:pt x="5260" y="621"/>
                  </a:cubicBezTo>
                  <a:cubicBezTo>
                    <a:pt x="6049" y="1141"/>
                    <a:pt x="6559" y="1985"/>
                    <a:pt x="6680" y="2922"/>
                  </a:cubicBezTo>
                  <a:cubicBezTo>
                    <a:pt x="6865" y="4480"/>
                    <a:pt x="5882" y="5974"/>
                    <a:pt x="4379" y="6400"/>
                  </a:cubicBezTo>
                  <a:cubicBezTo>
                    <a:pt x="4083" y="6484"/>
                    <a:pt x="3780" y="6526"/>
                    <a:pt x="3480" y="6526"/>
                  </a:cubicBezTo>
                  <a:cubicBezTo>
                    <a:pt x="2851" y="6526"/>
                    <a:pt x="2232" y="6344"/>
                    <a:pt x="1698" y="5992"/>
                  </a:cubicBezTo>
                  <a:cubicBezTo>
                    <a:pt x="919" y="5473"/>
                    <a:pt x="399" y="4629"/>
                    <a:pt x="279" y="3692"/>
                  </a:cubicBezTo>
                  <a:cubicBezTo>
                    <a:pt x="93" y="2133"/>
                    <a:pt x="1086" y="640"/>
                    <a:pt x="2589" y="213"/>
                  </a:cubicBezTo>
                  <a:cubicBezTo>
                    <a:pt x="2886" y="129"/>
                    <a:pt x="3182" y="83"/>
                    <a:pt x="3479" y="83"/>
                  </a:cubicBezTo>
                  <a:close/>
                  <a:moveTo>
                    <a:pt x="3477" y="0"/>
                  </a:moveTo>
                  <a:cubicBezTo>
                    <a:pt x="3171" y="0"/>
                    <a:pt x="2863" y="43"/>
                    <a:pt x="2561" y="129"/>
                  </a:cubicBezTo>
                  <a:cubicBezTo>
                    <a:pt x="1021" y="575"/>
                    <a:pt x="1" y="2105"/>
                    <a:pt x="195" y="3701"/>
                  </a:cubicBezTo>
                  <a:cubicBezTo>
                    <a:pt x="316" y="4666"/>
                    <a:pt x="845" y="5528"/>
                    <a:pt x="1652" y="6066"/>
                  </a:cubicBezTo>
                  <a:cubicBezTo>
                    <a:pt x="2199" y="6428"/>
                    <a:pt x="2839" y="6614"/>
                    <a:pt x="3479" y="6614"/>
                  </a:cubicBezTo>
                  <a:cubicBezTo>
                    <a:pt x="3785" y="6614"/>
                    <a:pt x="4101" y="6567"/>
                    <a:pt x="4398" y="6484"/>
                  </a:cubicBezTo>
                  <a:cubicBezTo>
                    <a:pt x="5938" y="6039"/>
                    <a:pt x="6958" y="4508"/>
                    <a:pt x="6763" y="2912"/>
                  </a:cubicBezTo>
                  <a:cubicBezTo>
                    <a:pt x="6643" y="1948"/>
                    <a:pt x="6114" y="1085"/>
                    <a:pt x="5307" y="547"/>
                  </a:cubicBezTo>
                  <a:cubicBezTo>
                    <a:pt x="4760" y="188"/>
                    <a:pt x="4123" y="0"/>
                    <a:pt x="3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2033850" y="2508575"/>
              <a:ext cx="13250" cy="56600"/>
            </a:xfrm>
            <a:custGeom>
              <a:avLst/>
              <a:gdLst/>
              <a:ahLst/>
              <a:cxnLst/>
              <a:rect l="l" t="t" r="r" b="b"/>
              <a:pathLst>
                <a:path w="530" h="2264" extrusionOk="0"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lnTo>
                    <a:pt x="0" y="2023"/>
                  </a:lnTo>
                  <a:cubicBezTo>
                    <a:pt x="0" y="2152"/>
                    <a:pt x="102" y="2264"/>
                    <a:pt x="232" y="2264"/>
                  </a:cubicBezTo>
                  <a:lnTo>
                    <a:pt x="288" y="2264"/>
                  </a:lnTo>
                  <a:cubicBezTo>
                    <a:pt x="418" y="2264"/>
                    <a:pt x="529" y="2152"/>
                    <a:pt x="520" y="2023"/>
                  </a:cubicBezTo>
                  <a:lnTo>
                    <a:pt x="520" y="232"/>
                  </a:lnTo>
                  <a:cubicBezTo>
                    <a:pt x="520" y="102"/>
                    <a:pt x="41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2032450" y="2507175"/>
              <a:ext cx="16025" cy="59400"/>
            </a:xfrm>
            <a:custGeom>
              <a:avLst/>
              <a:gdLst/>
              <a:ahLst/>
              <a:cxnLst/>
              <a:rect l="l" t="t" r="r" b="b"/>
              <a:pathLst>
                <a:path w="641" h="2376" extrusionOk="0">
                  <a:moveTo>
                    <a:pt x="344" y="112"/>
                  </a:moveTo>
                  <a:cubicBezTo>
                    <a:pt x="446" y="112"/>
                    <a:pt x="520" y="195"/>
                    <a:pt x="520" y="288"/>
                  </a:cubicBezTo>
                  <a:lnTo>
                    <a:pt x="520" y="2079"/>
                  </a:lnTo>
                  <a:cubicBezTo>
                    <a:pt x="520" y="2181"/>
                    <a:pt x="446" y="2255"/>
                    <a:pt x="344" y="2255"/>
                  </a:cubicBezTo>
                  <a:lnTo>
                    <a:pt x="298" y="2255"/>
                  </a:lnTo>
                  <a:cubicBezTo>
                    <a:pt x="196" y="2255"/>
                    <a:pt x="121" y="2181"/>
                    <a:pt x="121" y="2079"/>
                  </a:cubicBezTo>
                  <a:lnTo>
                    <a:pt x="121" y="288"/>
                  </a:ln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lnTo>
                    <a:pt x="1" y="2079"/>
                  </a:lnTo>
                  <a:cubicBezTo>
                    <a:pt x="1" y="2246"/>
                    <a:pt x="131" y="2375"/>
                    <a:pt x="288" y="2375"/>
                  </a:cubicBezTo>
                  <a:lnTo>
                    <a:pt x="344" y="2375"/>
                  </a:lnTo>
                  <a:cubicBezTo>
                    <a:pt x="511" y="2375"/>
                    <a:pt x="641" y="2246"/>
                    <a:pt x="641" y="2079"/>
                  </a:cubicBezTo>
                  <a:lnTo>
                    <a:pt x="641" y="288"/>
                  </a:lnTo>
                  <a:cubicBezTo>
                    <a:pt x="641" y="131"/>
                    <a:pt x="502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1764350" y="2410475"/>
              <a:ext cx="53850" cy="477775"/>
            </a:xfrm>
            <a:custGeom>
              <a:avLst/>
              <a:gdLst/>
              <a:ahLst/>
              <a:cxnLst/>
              <a:rect l="l" t="t" r="r" b="b"/>
              <a:pathLst>
                <a:path w="2154" h="19111" extrusionOk="0">
                  <a:moveTo>
                    <a:pt x="1615" y="0"/>
                  </a:moveTo>
                  <a:cubicBezTo>
                    <a:pt x="725" y="0"/>
                    <a:pt x="1" y="724"/>
                    <a:pt x="1" y="1614"/>
                  </a:cubicBezTo>
                  <a:lnTo>
                    <a:pt x="1" y="17496"/>
                  </a:lnTo>
                  <a:cubicBezTo>
                    <a:pt x="1" y="18387"/>
                    <a:pt x="725" y="19110"/>
                    <a:pt x="1615" y="19110"/>
                  </a:cubicBezTo>
                  <a:lnTo>
                    <a:pt x="2153" y="19110"/>
                  </a:lnTo>
                  <a:cubicBezTo>
                    <a:pt x="1272" y="19110"/>
                    <a:pt x="558" y="18396"/>
                    <a:pt x="558" y="17505"/>
                  </a:cubicBezTo>
                  <a:lnTo>
                    <a:pt x="558" y="1605"/>
                  </a:lnTo>
                  <a:cubicBezTo>
                    <a:pt x="558" y="724"/>
                    <a:pt x="1272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1762975" y="2409075"/>
              <a:ext cx="55225" cy="480550"/>
            </a:xfrm>
            <a:custGeom>
              <a:avLst/>
              <a:gdLst/>
              <a:ahLst/>
              <a:cxnLst/>
              <a:rect l="l" t="t" r="r" b="b"/>
              <a:pathLst>
                <a:path w="2209" h="19222" extrusionOk="0">
                  <a:moveTo>
                    <a:pt x="1596" y="121"/>
                  </a:moveTo>
                  <a:lnTo>
                    <a:pt x="1596" y="121"/>
                  </a:lnTo>
                  <a:cubicBezTo>
                    <a:pt x="984" y="362"/>
                    <a:pt x="548" y="965"/>
                    <a:pt x="548" y="1661"/>
                  </a:cubicBezTo>
                  <a:lnTo>
                    <a:pt x="548" y="17561"/>
                  </a:lnTo>
                  <a:cubicBezTo>
                    <a:pt x="548" y="18266"/>
                    <a:pt x="984" y="18860"/>
                    <a:pt x="1596" y="19110"/>
                  </a:cubicBezTo>
                  <a:cubicBezTo>
                    <a:pt x="770" y="19073"/>
                    <a:pt x="112" y="18387"/>
                    <a:pt x="112" y="17552"/>
                  </a:cubicBezTo>
                  <a:lnTo>
                    <a:pt x="112" y="1670"/>
                  </a:lnTo>
                  <a:cubicBezTo>
                    <a:pt x="112" y="836"/>
                    <a:pt x="770" y="158"/>
                    <a:pt x="1596" y="121"/>
                  </a:cubicBezTo>
                  <a:close/>
                  <a:moveTo>
                    <a:pt x="1670" y="1"/>
                  </a:moveTo>
                  <a:cubicBezTo>
                    <a:pt x="742" y="1"/>
                    <a:pt x="0" y="752"/>
                    <a:pt x="0" y="1670"/>
                  </a:cubicBezTo>
                  <a:lnTo>
                    <a:pt x="0" y="17552"/>
                  </a:lnTo>
                  <a:cubicBezTo>
                    <a:pt x="0" y="18480"/>
                    <a:pt x="742" y="19222"/>
                    <a:pt x="1670" y="19222"/>
                  </a:cubicBezTo>
                  <a:lnTo>
                    <a:pt x="2208" y="19222"/>
                  </a:lnTo>
                  <a:lnTo>
                    <a:pt x="2208" y="19110"/>
                  </a:lnTo>
                  <a:cubicBezTo>
                    <a:pt x="1364" y="19110"/>
                    <a:pt x="668" y="18415"/>
                    <a:pt x="668" y="17561"/>
                  </a:cubicBezTo>
                  <a:lnTo>
                    <a:pt x="668" y="1661"/>
                  </a:lnTo>
                  <a:cubicBezTo>
                    <a:pt x="668" y="808"/>
                    <a:pt x="1364" y="121"/>
                    <a:pt x="2208" y="121"/>
                  </a:cubicBezTo>
                  <a:lnTo>
                    <a:pt x="2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1768300" y="2473550"/>
              <a:ext cx="6750" cy="56375"/>
            </a:xfrm>
            <a:custGeom>
              <a:avLst/>
              <a:gdLst/>
              <a:ahLst/>
              <a:cxnLst/>
              <a:rect l="l" t="t" r="r" b="b"/>
              <a:pathLst>
                <a:path w="270" h="2255" extrusionOk="0">
                  <a:moveTo>
                    <a:pt x="140" y="1"/>
                  </a:moveTo>
                  <a:cubicBezTo>
                    <a:pt x="56" y="1"/>
                    <a:pt x="1" y="56"/>
                    <a:pt x="1" y="130"/>
                  </a:cubicBezTo>
                  <a:lnTo>
                    <a:pt x="1" y="2125"/>
                  </a:lnTo>
                  <a:cubicBezTo>
                    <a:pt x="1" y="2199"/>
                    <a:pt x="56" y="2255"/>
                    <a:pt x="140" y="2255"/>
                  </a:cubicBezTo>
                  <a:cubicBezTo>
                    <a:pt x="214" y="2255"/>
                    <a:pt x="270" y="2199"/>
                    <a:pt x="270" y="2125"/>
                  </a:cubicBezTo>
                  <a:lnTo>
                    <a:pt x="270" y="130"/>
                  </a:lnTo>
                  <a:cubicBezTo>
                    <a:pt x="270" y="5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1766088" y="2471511"/>
              <a:ext cx="9550" cy="59625"/>
            </a:xfrm>
            <a:custGeom>
              <a:avLst/>
              <a:gdLst/>
              <a:ahLst/>
              <a:cxnLst/>
              <a:rect l="l" t="t" r="r" b="b"/>
              <a:pathLst>
                <a:path w="382" h="2385" extrusionOk="0">
                  <a:moveTo>
                    <a:pt x="196" y="121"/>
                  </a:moveTo>
                  <a:cubicBezTo>
                    <a:pt x="233" y="121"/>
                    <a:pt x="270" y="158"/>
                    <a:pt x="270" y="205"/>
                  </a:cubicBezTo>
                  <a:lnTo>
                    <a:pt x="270" y="2190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90"/>
                  </a:cubicBezTo>
                  <a:lnTo>
                    <a:pt x="112" y="205"/>
                  </a:lnTo>
                  <a:cubicBezTo>
                    <a:pt x="112" y="158"/>
                    <a:pt x="149" y="121"/>
                    <a:pt x="196" y="121"/>
                  </a:cubicBezTo>
                  <a:close/>
                  <a:moveTo>
                    <a:pt x="196" y="1"/>
                  </a:moveTo>
                  <a:cubicBezTo>
                    <a:pt x="84" y="1"/>
                    <a:pt x="1" y="93"/>
                    <a:pt x="1" y="195"/>
                  </a:cubicBezTo>
                  <a:lnTo>
                    <a:pt x="1" y="2190"/>
                  </a:lnTo>
                  <a:cubicBezTo>
                    <a:pt x="1" y="2292"/>
                    <a:pt x="84" y="2385"/>
                    <a:pt x="196" y="2385"/>
                  </a:cubicBezTo>
                  <a:cubicBezTo>
                    <a:pt x="298" y="2385"/>
                    <a:pt x="381" y="2292"/>
                    <a:pt x="381" y="2190"/>
                  </a:cubicBezTo>
                  <a:lnTo>
                    <a:pt x="381" y="195"/>
                  </a:lnTo>
                  <a:cubicBezTo>
                    <a:pt x="381" y="93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1768300" y="2548225"/>
              <a:ext cx="6750" cy="56625"/>
            </a:xfrm>
            <a:custGeom>
              <a:avLst/>
              <a:gdLst/>
              <a:ahLst/>
              <a:cxnLst/>
              <a:rect l="l" t="t" r="r" b="b"/>
              <a:pathLst>
                <a:path w="270" h="2265" extrusionOk="0">
                  <a:moveTo>
                    <a:pt x="140" y="1"/>
                  </a:moveTo>
                  <a:cubicBezTo>
                    <a:pt x="56" y="1"/>
                    <a:pt x="1" y="66"/>
                    <a:pt x="1" y="140"/>
                  </a:cubicBezTo>
                  <a:lnTo>
                    <a:pt x="1" y="2125"/>
                  </a:lnTo>
                  <a:cubicBezTo>
                    <a:pt x="1" y="2199"/>
                    <a:pt x="56" y="2264"/>
                    <a:pt x="140" y="2264"/>
                  </a:cubicBezTo>
                  <a:cubicBezTo>
                    <a:pt x="214" y="2264"/>
                    <a:pt x="270" y="2199"/>
                    <a:pt x="270" y="2125"/>
                  </a:cubicBezTo>
                  <a:lnTo>
                    <a:pt x="270" y="140"/>
                  </a:lnTo>
                  <a:cubicBezTo>
                    <a:pt x="270" y="6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1766088" y="2546411"/>
              <a:ext cx="9550" cy="59400"/>
            </a:xfrm>
            <a:custGeom>
              <a:avLst/>
              <a:gdLst/>
              <a:ahLst/>
              <a:cxnLst/>
              <a:rect l="l" t="t" r="r" b="b"/>
              <a:pathLst>
                <a:path w="382" h="2376" extrusionOk="0">
                  <a:moveTo>
                    <a:pt x="196" y="122"/>
                  </a:moveTo>
                  <a:cubicBezTo>
                    <a:pt x="233" y="122"/>
                    <a:pt x="270" y="149"/>
                    <a:pt x="270" y="196"/>
                  </a:cubicBezTo>
                  <a:lnTo>
                    <a:pt x="270" y="2181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81"/>
                  </a:cubicBezTo>
                  <a:lnTo>
                    <a:pt x="112" y="196"/>
                  </a:lnTo>
                  <a:cubicBezTo>
                    <a:pt x="112" y="149"/>
                    <a:pt x="149" y="122"/>
                    <a:pt x="196" y="12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96"/>
                  </a:cubicBezTo>
                  <a:lnTo>
                    <a:pt x="1" y="2181"/>
                  </a:lnTo>
                  <a:cubicBezTo>
                    <a:pt x="1" y="2292"/>
                    <a:pt x="84" y="2376"/>
                    <a:pt x="196" y="2376"/>
                  </a:cubicBezTo>
                  <a:cubicBezTo>
                    <a:pt x="298" y="2376"/>
                    <a:pt x="381" y="2292"/>
                    <a:pt x="381" y="2181"/>
                  </a:cubicBezTo>
                  <a:lnTo>
                    <a:pt x="381" y="196"/>
                  </a:ln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1778275" y="2410475"/>
              <a:ext cx="261400" cy="477775"/>
            </a:xfrm>
            <a:custGeom>
              <a:avLst/>
              <a:gdLst/>
              <a:ahLst/>
              <a:cxnLst/>
              <a:rect l="l" t="t" r="r" b="b"/>
              <a:pathLst>
                <a:path w="10456" h="19111" extrusionOk="0">
                  <a:moveTo>
                    <a:pt x="1596" y="0"/>
                  </a:moveTo>
                  <a:cubicBezTo>
                    <a:pt x="715" y="0"/>
                    <a:pt x="1" y="724"/>
                    <a:pt x="1" y="1605"/>
                  </a:cubicBezTo>
                  <a:lnTo>
                    <a:pt x="1" y="17505"/>
                  </a:lnTo>
                  <a:cubicBezTo>
                    <a:pt x="1" y="18396"/>
                    <a:pt x="715" y="19110"/>
                    <a:pt x="1596" y="19110"/>
                  </a:cubicBezTo>
                  <a:lnTo>
                    <a:pt x="8850" y="19110"/>
                  </a:lnTo>
                  <a:cubicBezTo>
                    <a:pt x="9732" y="19110"/>
                    <a:pt x="10455" y="18396"/>
                    <a:pt x="10455" y="17505"/>
                  </a:cubicBezTo>
                  <a:lnTo>
                    <a:pt x="10455" y="1605"/>
                  </a:lnTo>
                  <a:cubicBezTo>
                    <a:pt x="10455" y="724"/>
                    <a:pt x="9732" y="0"/>
                    <a:pt x="8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1776650" y="2409075"/>
              <a:ext cx="264425" cy="480550"/>
            </a:xfrm>
            <a:custGeom>
              <a:avLst/>
              <a:gdLst/>
              <a:ahLst/>
              <a:cxnLst/>
              <a:rect l="l" t="t" r="r" b="b"/>
              <a:pathLst>
                <a:path w="10577" h="19222" extrusionOk="0">
                  <a:moveTo>
                    <a:pt x="8915" y="112"/>
                  </a:moveTo>
                  <a:cubicBezTo>
                    <a:pt x="9769" y="112"/>
                    <a:pt x="10455" y="808"/>
                    <a:pt x="10455" y="1661"/>
                  </a:cubicBezTo>
                  <a:lnTo>
                    <a:pt x="10455" y="17561"/>
                  </a:lnTo>
                  <a:cubicBezTo>
                    <a:pt x="10455" y="18415"/>
                    <a:pt x="9769" y="19110"/>
                    <a:pt x="8915" y="19110"/>
                  </a:cubicBezTo>
                  <a:lnTo>
                    <a:pt x="1661" y="19110"/>
                  </a:lnTo>
                  <a:cubicBezTo>
                    <a:pt x="817" y="19110"/>
                    <a:pt x="121" y="18415"/>
                    <a:pt x="121" y="17561"/>
                  </a:cubicBezTo>
                  <a:lnTo>
                    <a:pt x="121" y="1661"/>
                  </a:lnTo>
                  <a:cubicBezTo>
                    <a:pt x="121" y="808"/>
                    <a:pt x="817" y="112"/>
                    <a:pt x="1661" y="112"/>
                  </a:cubicBezTo>
                  <a:close/>
                  <a:moveTo>
                    <a:pt x="1661" y="1"/>
                  </a:moveTo>
                  <a:cubicBezTo>
                    <a:pt x="752" y="1"/>
                    <a:pt x="1" y="743"/>
                    <a:pt x="1" y="1661"/>
                  </a:cubicBezTo>
                  <a:lnTo>
                    <a:pt x="1" y="17561"/>
                  </a:lnTo>
                  <a:cubicBezTo>
                    <a:pt x="1" y="18480"/>
                    <a:pt x="752" y="19222"/>
                    <a:pt x="1661" y="19222"/>
                  </a:cubicBezTo>
                  <a:lnTo>
                    <a:pt x="8915" y="19222"/>
                  </a:lnTo>
                  <a:cubicBezTo>
                    <a:pt x="9834" y="19222"/>
                    <a:pt x="10576" y="18480"/>
                    <a:pt x="10576" y="17561"/>
                  </a:cubicBezTo>
                  <a:lnTo>
                    <a:pt x="10576" y="1661"/>
                  </a:lnTo>
                  <a:cubicBezTo>
                    <a:pt x="10576" y="743"/>
                    <a:pt x="9834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1902125" y="24306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69" y="84"/>
                  </a:moveTo>
                  <a:cubicBezTo>
                    <a:pt x="371" y="84"/>
                    <a:pt x="455" y="167"/>
                    <a:pt x="455" y="269"/>
                  </a:cubicBezTo>
                  <a:cubicBezTo>
                    <a:pt x="455" y="371"/>
                    <a:pt x="371" y="455"/>
                    <a:pt x="269" y="455"/>
                  </a:cubicBezTo>
                  <a:cubicBezTo>
                    <a:pt x="167" y="455"/>
                    <a:pt x="84" y="371"/>
                    <a:pt x="84" y="269"/>
                  </a:cubicBezTo>
                  <a:cubicBezTo>
                    <a:pt x="84" y="167"/>
                    <a:pt x="167" y="84"/>
                    <a:pt x="269" y="84"/>
                  </a:cubicBezTo>
                  <a:close/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48"/>
                    <a:pt x="269" y="548"/>
                  </a:cubicBezTo>
                  <a:cubicBezTo>
                    <a:pt x="418" y="548"/>
                    <a:pt x="548" y="418"/>
                    <a:pt x="548" y="269"/>
                  </a:cubicBezTo>
                  <a:cubicBezTo>
                    <a:pt x="54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1859900" y="2433900"/>
              <a:ext cx="33900" cy="7200"/>
            </a:xfrm>
            <a:custGeom>
              <a:avLst/>
              <a:gdLst/>
              <a:ahLst/>
              <a:cxnLst/>
              <a:rect l="l" t="t" r="r" b="b"/>
              <a:pathLst>
                <a:path w="1356" h="288" extrusionOk="0">
                  <a:moveTo>
                    <a:pt x="1207" y="84"/>
                  </a:moveTo>
                  <a:cubicBezTo>
                    <a:pt x="1244" y="84"/>
                    <a:pt x="1263" y="112"/>
                    <a:pt x="1263" y="139"/>
                  </a:cubicBezTo>
                  <a:cubicBezTo>
                    <a:pt x="1263" y="176"/>
                    <a:pt x="1244" y="195"/>
                    <a:pt x="1207" y="195"/>
                  </a:cubicBezTo>
                  <a:lnTo>
                    <a:pt x="140" y="195"/>
                  </a:lnTo>
                  <a:cubicBezTo>
                    <a:pt x="112" y="195"/>
                    <a:pt x="84" y="176"/>
                    <a:pt x="84" y="139"/>
                  </a:cubicBezTo>
                  <a:cubicBezTo>
                    <a:pt x="84" y="112"/>
                    <a:pt x="112" y="84"/>
                    <a:pt x="140" y="84"/>
                  </a:cubicBezTo>
                  <a:close/>
                  <a:moveTo>
                    <a:pt x="140" y="0"/>
                  </a:moveTo>
                  <a:cubicBezTo>
                    <a:pt x="57" y="0"/>
                    <a:pt x="1" y="65"/>
                    <a:pt x="1" y="149"/>
                  </a:cubicBezTo>
                  <a:cubicBezTo>
                    <a:pt x="1" y="223"/>
                    <a:pt x="66" y="288"/>
                    <a:pt x="140" y="288"/>
                  </a:cubicBezTo>
                  <a:lnTo>
                    <a:pt x="1207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1924625" y="2433900"/>
              <a:ext cx="33875" cy="7200"/>
            </a:xfrm>
            <a:custGeom>
              <a:avLst/>
              <a:gdLst/>
              <a:ahLst/>
              <a:cxnLst/>
              <a:rect l="l" t="t" r="r" b="b"/>
              <a:pathLst>
                <a:path w="1355" h="288" extrusionOk="0">
                  <a:moveTo>
                    <a:pt x="1215" y="84"/>
                  </a:moveTo>
                  <a:cubicBezTo>
                    <a:pt x="1243" y="84"/>
                    <a:pt x="1271" y="112"/>
                    <a:pt x="1271" y="139"/>
                  </a:cubicBezTo>
                  <a:cubicBezTo>
                    <a:pt x="1271" y="176"/>
                    <a:pt x="1243" y="195"/>
                    <a:pt x="1215" y="195"/>
                  </a:cubicBezTo>
                  <a:lnTo>
                    <a:pt x="149" y="195"/>
                  </a:lnTo>
                  <a:cubicBezTo>
                    <a:pt x="111" y="195"/>
                    <a:pt x="93" y="176"/>
                    <a:pt x="93" y="139"/>
                  </a:cubicBezTo>
                  <a:cubicBezTo>
                    <a:pt x="93" y="112"/>
                    <a:pt x="111" y="84"/>
                    <a:pt x="149" y="84"/>
                  </a:cubicBezTo>
                  <a:close/>
                  <a:moveTo>
                    <a:pt x="149" y="0"/>
                  </a:moveTo>
                  <a:cubicBezTo>
                    <a:pt x="65" y="0"/>
                    <a:pt x="0" y="65"/>
                    <a:pt x="0" y="149"/>
                  </a:cubicBezTo>
                  <a:cubicBezTo>
                    <a:pt x="0" y="223"/>
                    <a:pt x="65" y="288"/>
                    <a:pt x="149" y="288"/>
                  </a:cubicBezTo>
                  <a:lnTo>
                    <a:pt x="1215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1798675" y="2455700"/>
              <a:ext cx="220600" cy="392200"/>
            </a:xfrm>
            <a:custGeom>
              <a:avLst/>
              <a:gdLst/>
              <a:ahLst/>
              <a:cxnLst/>
              <a:rect l="l" t="t" r="r" b="b"/>
              <a:pathLst>
                <a:path w="8824" h="15688" extrusionOk="0">
                  <a:moveTo>
                    <a:pt x="1" y="0"/>
                  </a:moveTo>
                  <a:lnTo>
                    <a:pt x="1" y="15687"/>
                  </a:lnTo>
                  <a:lnTo>
                    <a:pt x="8823" y="15687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1797050" y="2454300"/>
              <a:ext cx="223600" cy="394975"/>
            </a:xfrm>
            <a:custGeom>
              <a:avLst/>
              <a:gdLst/>
              <a:ahLst/>
              <a:cxnLst/>
              <a:rect l="l" t="t" r="r" b="b"/>
              <a:pathLst>
                <a:path w="8944" h="15799" extrusionOk="0">
                  <a:moveTo>
                    <a:pt x="8832" y="112"/>
                  </a:moveTo>
                  <a:lnTo>
                    <a:pt x="8832" y="15678"/>
                  </a:lnTo>
                  <a:lnTo>
                    <a:pt x="122" y="15678"/>
                  </a:lnTo>
                  <a:lnTo>
                    <a:pt x="12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15743"/>
                  </a:lnTo>
                  <a:cubicBezTo>
                    <a:pt x="1" y="15771"/>
                    <a:pt x="29" y="15799"/>
                    <a:pt x="57" y="15799"/>
                  </a:cubicBezTo>
                  <a:lnTo>
                    <a:pt x="8888" y="15799"/>
                  </a:lnTo>
                  <a:cubicBezTo>
                    <a:pt x="8916" y="15799"/>
                    <a:pt x="8944" y="15771"/>
                    <a:pt x="8944" y="15743"/>
                  </a:cubicBezTo>
                  <a:lnTo>
                    <a:pt x="8944" y="56"/>
                  </a:lnTo>
                  <a:cubicBezTo>
                    <a:pt x="8944" y="19"/>
                    <a:pt x="8916" y="1"/>
                    <a:pt x="8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1800075" y="2457075"/>
              <a:ext cx="217575" cy="30175"/>
            </a:xfrm>
            <a:custGeom>
              <a:avLst/>
              <a:gdLst/>
              <a:ahLst/>
              <a:cxnLst/>
              <a:rect l="l" t="t" r="r" b="b"/>
              <a:pathLst>
                <a:path w="8703" h="1207" extrusionOk="0">
                  <a:moveTo>
                    <a:pt x="1" y="1"/>
                  </a:moveTo>
                  <a:lnTo>
                    <a:pt x="1" y="1207"/>
                  </a:lnTo>
                  <a:lnTo>
                    <a:pt x="8702" y="1207"/>
                  </a:lnTo>
                  <a:lnTo>
                    <a:pt x="8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1959625" y="2467050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196" y="94"/>
                  </a:moveTo>
                  <a:cubicBezTo>
                    <a:pt x="251" y="94"/>
                    <a:pt x="298" y="140"/>
                    <a:pt x="298" y="196"/>
                  </a:cubicBezTo>
                  <a:cubicBezTo>
                    <a:pt x="298" y="261"/>
                    <a:pt x="251" y="307"/>
                    <a:pt x="196" y="307"/>
                  </a:cubicBezTo>
                  <a:cubicBezTo>
                    <a:pt x="131" y="307"/>
                    <a:pt x="84" y="261"/>
                    <a:pt x="84" y="196"/>
                  </a:cubicBezTo>
                  <a:cubicBezTo>
                    <a:pt x="84" y="140"/>
                    <a:pt x="131" y="94"/>
                    <a:pt x="196" y="94"/>
                  </a:cubicBezTo>
                  <a:close/>
                  <a:moveTo>
                    <a:pt x="196" y="1"/>
                  </a:moveTo>
                  <a:cubicBezTo>
                    <a:pt x="84" y="1"/>
                    <a:pt x="1" y="94"/>
                    <a:pt x="1" y="196"/>
                  </a:cubicBezTo>
                  <a:cubicBezTo>
                    <a:pt x="1" y="307"/>
                    <a:pt x="84" y="390"/>
                    <a:pt x="196" y="390"/>
                  </a:cubicBezTo>
                  <a:cubicBezTo>
                    <a:pt x="298" y="390"/>
                    <a:pt x="391" y="307"/>
                    <a:pt x="391" y="196"/>
                  </a:cubicBezTo>
                  <a:cubicBezTo>
                    <a:pt x="391" y="9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1979125" y="2467050"/>
              <a:ext cx="9750" cy="977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94"/>
                  </a:moveTo>
                  <a:cubicBezTo>
                    <a:pt x="260" y="94"/>
                    <a:pt x="306" y="140"/>
                    <a:pt x="306" y="196"/>
                  </a:cubicBezTo>
                  <a:cubicBezTo>
                    <a:pt x="306" y="261"/>
                    <a:pt x="260" y="307"/>
                    <a:pt x="195" y="307"/>
                  </a:cubicBezTo>
                  <a:cubicBezTo>
                    <a:pt x="139" y="307"/>
                    <a:pt x="93" y="261"/>
                    <a:pt x="93" y="196"/>
                  </a:cubicBezTo>
                  <a:cubicBezTo>
                    <a:pt x="93" y="140"/>
                    <a:pt x="139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0" y="307"/>
                    <a:pt x="390" y="196"/>
                  </a:cubicBezTo>
                  <a:cubicBezTo>
                    <a:pt x="390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1999300" y="2467050"/>
              <a:ext cx="9750" cy="977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94"/>
                  </a:moveTo>
                  <a:cubicBezTo>
                    <a:pt x="251" y="94"/>
                    <a:pt x="297" y="140"/>
                    <a:pt x="297" y="196"/>
                  </a:cubicBezTo>
                  <a:cubicBezTo>
                    <a:pt x="297" y="261"/>
                    <a:pt x="251" y="307"/>
                    <a:pt x="195" y="307"/>
                  </a:cubicBezTo>
                  <a:cubicBezTo>
                    <a:pt x="130" y="307"/>
                    <a:pt x="84" y="261"/>
                    <a:pt x="84" y="196"/>
                  </a:cubicBezTo>
                  <a:cubicBezTo>
                    <a:pt x="84" y="140"/>
                    <a:pt x="130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84" y="1"/>
                    <a:pt x="0" y="94"/>
                    <a:pt x="0" y="196"/>
                  </a:cubicBezTo>
                  <a:cubicBezTo>
                    <a:pt x="0" y="307"/>
                    <a:pt x="84" y="390"/>
                    <a:pt x="195" y="390"/>
                  </a:cubicBezTo>
                  <a:cubicBezTo>
                    <a:pt x="297" y="390"/>
                    <a:pt x="390" y="307"/>
                    <a:pt x="390" y="196"/>
                  </a:cubicBezTo>
                  <a:cubicBezTo>
                    <a:pt x="390" y="9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1833700" y="2530600"/>
              <a:ext cx="69825" cy="3050"/>
            </a:xfrm>
            <a:custGeom>
              <a:avLst/>
              <a:gdLst/>
              <a:ahLst/>
              <a:cxnLst/>
              <a:rect l="l" t="t" r="r" b="b"/>
              <a:pathLst>
                <a:path w="2793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66"/>
                  </a:cubicBezTo>
                  <a:cubicBezTo>
                    <a:pt x="2793" y="28"/>
                    <a:pt x="2765" y="1"/>
                    <a:pt x="2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1917425" y="2530600"/>
              <a:ext cx="26925" cy="3050"/>
            </a:xfrm>
            <a:custGeom>
              <a:avLst/>
              <a:gdLst/>
              <a:ahLst/>
              <a:cxnLst/>
              <a:rect l="l" t="t" r="r" b="b"/>
              <a:pathLst>
                <a:path w="1077" h="122" extrusionOk="0">
                  <a:moveTo>
                    <a:pt x="56" y="1"/>
                  </a:moveTo>
                  <a:cubicBezTo>
                    <a:pt x="28" y="1"/>
                    <a:pt x="1" y="28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66"/>
                  </a:cubicBezTo>
                  <a:cubicBezTo>
                    <a:pt x="107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1960575" y="2530600"/>
              <a:ext cx="24825" cy="3050"/>
            </a:xfrm>
            <a:custGeom>
              <a:avLst/>
              <a:gdLst/>
              <a:ahLst/>
              <a:cxnLst/>
              <a:rect l="l" t="t" r="r" b="b"/>
              <a:pathLst>
                <a:path w="993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1915350" y="2582550"/>
              <a:ext cx="70050" cy="3050"/>
            </a:xfrm>
            <a:custGeom>
              <a:avLst/>
              <a:gdLst/>
              <a:ahLst/>
              <a:cxnLst/>
              <a:rect l="l" t="t" r="r" b="b"/>
              <a:pathLst>
                <a:path w="280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3"/>
                    <a:pt x="2802" y="56"/>
                  </a:cubicBezTo>
                  <a:cubicBezTo>
                    <a:pt x="2802" y="28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1874750" y="2582550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56"/>
                  </a:cubicBezTo>
                  <a:cubicBezTo>
                    <a:pt x="106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1833700" y="2582550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1833700" y="2556350"/>
              <a:ext cx="37375" cy="3025"/>
            </a:xfrm>
            <a:custGeom>
              <a:avLst/>
              <a:gdLst/>
              <a:ahLst/>
              <a:cxnLst/>
              <a:rect l="l" t="t" r="r" b="b"/>
              <a:pathLst>
                <a:path w="1495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56"/>
                  </a:cubicBezTo>
                  <a:cubicBezTo>
                    <a:pt x="1494" y="28"/>
                    <a:pt x="1466" y="0"/>
                    <a:pt x="1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1882650" y="2556350"/>
              <a:ext cx="61700" cy="3025"/>
            </a:xfrm>
            <a:custGeom>
              <a:avLst/>
              <a:gdLst/>
              <a:ahLst/>
              <a:cxnLst/>
              <a:rect l="l" t="t" r="r" b="b"/>
              <a:pathLst>
                <a:path w="2468" h="121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56"/>
                  </a:cubicBezTo>
                  <a:cubicBezTo>
                    <a:pt x="2468" y="28"/>
                    <a:pt x="244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1960575" y="2556350"/>
              <a:ext cx="24825" cy="3025"/>
            </a:xfrm>
            <a:custGeom>
              <a:avLst/>
              <a:gdLst/>
              <a:ahLst/>
              <a:cxnLst/>
              <a:rect l="l" t="t" r="r" b="b"/>
              <a:pathLst>
                <a:path w="993" h="121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1833700" y="2605750"/>
              <a:ext cx="69825" cy="2800"/>
            </a:xfrm>
            <a:custGeom>
              <a:avLst/>
              <a:gdLst/>
              <a:ahLst/>
              <a:cxnLst/>
              <a:rect l="l" t="t" r="r" b="b"/>
              <a:pathLst>
                <a:path w="2793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737" y="112"/>
                  </a:lnTo>
                  <a:cubicBezTo>
                    <a:pt x="2765" y="112"/>
                    <a:pt x="2793" y="84"/>
                    <a:pt x="2793" y="56"/>
                  </a:cubicBezTo>
                  <a:cubicBezTo>
                    <a:pt x="2793" y="19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1917425" y="2605750"/>
              <a:ext cx="26925" cy="2800"/>
            </a:xfrm>
            <a:custGeom>
              <a:avLst/>
              <a:gdLst/>
              <a:ahLst/>
              <a:cxnLst/>
              <a:rect l="l" t="t" r="r" b="b"/>
              <a:pathLst>
                <a:path w="1077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12" y="112"/>
                  </a:lnTo>
                  <a:cubicBezTo>
                    <a:pt x="1049" y="112"/>
                    <a:pt x="1077" y="84"/>
                    <a:pt x="1077" y="56"/>
                  </a:cubicBezTo>
                  <a:cubicBezTo>
                    <a:pt x="1077" y="19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1833700" y="2688775"/>
              <a:ext cx="69825" cy="3025"/>
            </a:xfrm>
            <a:custGeom>
              <a:avLst/>
              <a:gdLst/>
              <a:ahLst/>
              <a:cxnLst/>
              <a:rect l="l" t="t" r="r" b="b"/>
              <a:pathLst>
                <a:path w="2793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56"/>
                  </a:cubicBezTo>
                  <a:cubicBezTo>
                    <a:pt x="2793" y="28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1917425" y="2688775"/>
              <a:ext cx="26925" cy="3025"/>
            </a:xfrm>
            <a:custGeom>
              <a:avLst/>
              <a:gdLst/>
              <a:ahLst/>
              <a:cxnLst/>
              <a:rect l="l" t="t" r="r" b="b"/>
              <a:pathLst>
                <a:path w="1077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56"/>
                  </a:cubicBezTo>
                  <a:cubicBezTo>
                    <a:pt x="1077" y="28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1960575" y="2605750"/>
              <a:ext cx="24825" cy="2800"/>
            </a:xfrm>
            <a:custGeom>
              <a:avLst/>
              <a:gdLst/>
              <a:ahLst/>
              <a:cxnLst/>
              <a:rect l="l" t="t" r="r" b="b"/>
              <a:pathLst>
                <a:path w="993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937" y="112"/>
                  </a:lnTo>
                  <a:cubicBezTo>
                    <a:pt x="965" y="112"/>
                    <a:pt x="993" y="84"/>
                    <a:pt x="993" y="56"/>
                  </a:cubicBezTo>
                  <a:cubicBezTo>
                    <a:pt x="993" y="19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1915350" y="2657450"/>
              <a:ext cx="70050" cy="3050"/>
            </a:xfrm>
            <a:custGeom>
              <a:avLst/>
              <a:gdLst/>
              <a:ahLst/>
              <a:cxnLst/>
              <a:rect l="l" t="t" r="r" b="b"/>
              <a:pathLst>
                <a:path w="2802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4"/>
                    <a:pt x="2802" y="66"/>
                  </a:cubicBezTo>
                  <a:cubicBezTo>
                    <a:pt x="2802" y="29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1874750" y="2657450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4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1833700" y="2657450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4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1874750" y="2716825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1833700" y="2716825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1833700" y="2631250"/>
              <a:ext cx="37375" cy="3050"/>
            </a:xfrm>
            <a:custGeom>
              <a:avLst/>
              <a:gdLst/>
              <a:ahLst/>
              <a:cxnLst/>
              <a:rect l="l" t="t" r="r" b="b"/>
              <a:pathLst>
                <a:path w="1495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66"/>
                  </a:cubicBezTo>
                  <a:cubicBezTo>
                    <a:pt x="1494" y="28"/>
                    <a:pt x="1466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1882650" y="2631250"/>
              <a:ext cx="61700" cy="3050"/>
            </a:xfrm>
            <a:custGeom>
              <a:avLst/>
              <a:gdLst/>
              <a:ahLst/>
              <a:cxnLst/>
              <a:rect l="l" t="t" r="r" b="b"/>
              <a:pathLst>
                <a:path w="2468" h="122" extrusionOk="0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66"/>
                  </a:cubicBezTo>
                  <a:cubicBezTo>
                    <a:pt x="2468" y="28"/>
                    <a:pt x="2440" y="1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1960575" y="2631250"/>
              <a:ext cx="24825" cy="3050"/>
            </a:xfrm>
            <a:custGeom>
              <a:avLst/>
              <a:gdLst/>
              <a:ahLst/>
              <a:cxnLst/>
              <a:rect l="l" t="t" r="r" b="b"/>
              <a:pathLst>
                <a:path w="993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1833250" y="2744425"/>
              <a:ext cx="61475" cy="3050"/>
            </a:xfrm>
            <a:custGeom>
              <a:avLst/>
              <a:gdLst/>
              <a:ahLst/>
              <a:cxnLst/>
              <a:rect l="l" t="t" r="r" b="b"/>
              <a:pathLst>
                <a:path w="2459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393" y="121"/>
                  </a:lnTo>
                  <a:cubicBezTo>
                    <a:pt x="2431" y="121"/>
                    <a:pt x="2458" y="93"/>
                    <a:pt x="2458" y="66"/>
                  </a:cubicBezTo>
                  <a:cubicBezTo>
                    <a:pt x="2458" y="28"/>
                    <a:pt x="2431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1833250" y="2770400"/>
              <a:ext cx="24825" cy="2800"/>
            </a:xfrm>
            <a:custGeom>
              <a:avLst/>
              <a:gdLst/>
              <a:ahLst/>
              <a:cxnLst/>
              <a:rect l="l" t="t" r="r" b="b"/>
              <a:pathLst>
                <a:path w="993" h="11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937" y="112"/>
                  </a:lnTo>
                  <a:cubicBezTo>
                    <a:pt x="974" y="112"/>
                    <a:pt x="993" y="93"/>
                    <a:pt x="993" y="56"/>
                  </a:cubicBezTo>
                  <a:cubicBezTo>
                    <a:pt x="993" y="28"/>
                    <a:pt x="974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1630775" y="2920000"/>
              <a:ext cx="550375" cy="380600"/>
            </a:xfrm>
            <a:custGeom>
              <a:avLst/>
              <a:gdLst/>
              <a:ahLst/>
              <a:cxnLst/>
              <a:rect l="l" t="t" r="r" b="b"/>
              <a:pathLst>
                <a:path w="22015" h="15224" extrusionOk="0">
                  <a:moveTo>
                    <a:pt x="576" y="0"/>
                  </a:moveTo>
                  <a:cubicBezTo>
                    <a:pt x="260" y="0"/>
                    <a:pt x="1" y="260"/>
                    <a:pt x="1" y="575"/>
                  </a:cubicBezTo>
                  <a:lnTo>
                    <a:pt x="1" y="15019"/>
                  </a:lnTo>
                  <a:cubicBezTo>
                    <a:pt x="1" y="15130"/>
                    <a:pt x="93" y="15223"/>
                    <a:pt x="205" y="15223"/>
                  </a:cubicBezTo>
                  <a:lnTo>
                    <a:pt x="21810" y="15223"/>
                  </a:lnTo>
                  <a:cubicBezTo>
                    <a:pt x="21921" y="15223"/>
                    <a:pt x="22014" y="15130"/>
                    <a:pt x="22014" y="15019"/>
                  </a:cubicBezTo>
                  <a:lnTo>
                    <a:pt x="22014" y="575"/>
                  </a:lnTo>
                  <a:cubicBezTo>
                    <a:pt x="22014" y="260"/>
                    <a:pt x="21754" y="0"/>
                    <a:pt x="2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1629375" y="2918600"/>
              <a:ext cx="553150" cy="383375"/>
            </a:xfrm>
            <a:custGeom>
              <a:avLst/>
              <a:gdLst/>
              <a:ahLst/>
              <a:cxnLst/>
              <a:rect l="l" t="t" r="r" b="b"/>
              <a:pathLst>
                <a:path w="22126" h="15335" extrusionOk="0">
                  <a:moveTo>
                    <a:pt x="21495" y="121"/>
                  </a:moveTo>
                  <a:cubicBezTo>
                    <a:pt x="21773" y="121"/>
                    <a:pt x="22005" y="344"/>
                    <a:pt x="22005" y="631"/>
                  </a:cubicBezTo>
                  <a:lnTo>
                    <a:pt x="22005" y="15075"/>
                  </a:lnTo>
                  <a:cubicBezTo>
                    <a:pt x="22005" y="15149"/>
                    <a:pt x="21940" y="15214"/>
                    <a:pt x="21866" y="15214"/>
                  </a:cubicBezTo>
                  <a:lnTo>
                    <a:pt x="251" y="15214"/>
                  </a:lnTo>
                  <a:cubicBezTo>
                    <a:pt x="177" y="15214"/>
                    <a:pt x="112" y="15149"/>
                    <a:pt x="112" y="15075"/>
                  </a:cubicBezTo>
                  <a:lnTo>
                    <a:pt x="112" y="631"/>
                  </a:lnTo>
                  <a:cubicBezTo>
                    <a:pt x="112" y="344"/>
                    <a:pt x="344" y="121"/>
                    <a:pt x="632" y="121"/>
                  </a:cubicBezTo>
                  <a:close/>
                  <a:moveTo>
                    <a:pt x="632" y="0"/>
                  </a:moveTo>
                  <a:cubicBezTo>
                    <a:pt x="279" y="0"/>
                    <a:pt x="1" y="288"/>
                    <a:pt x="1" y="631"/>
                  </a:cubicBezTo>
                  <a:lnTo>
                    <a:pt x="1" y="15075"/>
                  </a:lnTo>
                  <a:cubicBezTo>
                    <a:pt x="1" y="15214"/>
                    <a:pt x="112" y="15335"/>
                    <a:pt x="261" y="15335"/>
                  </a:cubicBezTo>
                  <a:lnTo>
                    <a:pt x="21866" y="15335"/>
                  </a:lnTo>
                  <a:cubicBezTo>
                    <a:pt x="22005" y="15335"/>
                    <a:pt x="22126" y="15214"/>
                    <a:pt x="22126" y="15075"/>
                  </a:cubicBezTo>
                  <a:lnTo>
                    <a:pt x="22126" y="631"/>
                  </a:lnTo>
                  <a:cubicBezTo>
                    <a:pt x="22126" y="288"/>
                    <a:pt x="21838" y="0"/>
                    <a:pt x="21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1670900" y="2956625"/>
              <a:ext cx="469875" cy="307325"/>
            </a:xfrm>
            <a:custGeom>
              <a:avLst/>
              <a:gdLst/>
              <a:ahLst/>
              <a:cxnLst/>
              <a:rect l="l" t="t" r="r" b="b"/>
              <a:pathLst>
                <a:path w="18795" h="12293" extrusionOk="0">
                  <a:moveTo>
                    <a:pt x="0" y="1"/>
                  </a:moveTo>
                  <a:lnTo>
                    <a:pt x="0" y="12292"/>
                  </a:lnTo>
                  <a:lnTo>
                    <a:pt x="18795" y="12292"/>
                  </a:lnTo>
                  <a:lnTo>
                    <a:pt x="187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1669500" y="2955000"/>
              <a:ext cx="472675" cy="310325"/>
            </a:xfrm>
            <a:custGeom>
              <a:avLst/>
              <a:gdLst/>
              <a:ahLst/>
              <a:cxnLst/>
              <a:rect l="l" t="t" r="r" b="b"/>
              <a:pathLst>
                <a:path w="18907" h="12413" extrusionOk="0">
                  <a:moveTo>
                    <a:pt x="18795" y="121"/>
                  </a:moveTo>
                  <a:lnTo>
                    <a:pt x="18795" y="12302"/>
                  </a:lnTo>
                  <a:lnTo>
                    <a:pt x="121" y="12302"/>
                  </a:lnTo>
                  <a:lnTo>
                    <a:pt x="121" y="121"/>
                  </a:lnTo>
                  <a:close/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2357"/>
                  </a:lnTo>
                  <a:cubicBezTo>
                    <a:pt x="1" y="12394"/>
                    <a:pt x="29" y="12413"/>
                    <a:pt x="56" y="12413"/>
                  </a:cubicBezTo>
                  <a:lnTo>
                    <a:pt x="18851" y="12413"/>
                  </a:lnTo>
                  <a:cubicBezTo>
                    <a:pt x="18888" y="12413"/>
                    <a:pt x="18907" y="12394"/>
                    <a:pt x="18907" y="12357"/>
                  </a:cubicBezTo>
                  <a:lnTo>
                    <a:pt x="18907" y="66"/>
                  </a:lnTo>
                  <a:cubicBezTo>
                    <a:pt x="18907" y="29"/>
                    <a:pt x="18879" y="1"/>
                    <a:pt x="18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1900275" y="2932975"/>
              <a:ext cx="11375" cy="1140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223" y="121"/>
                  </a:moveTo>
                  <a:cubicBezTo>
                    <a:pt x="288" y="121"/>
                    <a:pt x="334" y="168"/>
                    <a:pt x="334" y="232"/>
                  </a:cubicBezTo>
                  <a:cubicBezTo>
                    <a:pt x="334" y="288"/>
                    <a:pt x="288" y="344"/>
                    <a:pt x="223" y="344"/>
                  </a:cubicBezTo>
                  <a:cubicBezTo>
                    <a:pt x="167" y="344"/>
                    <a:pt x="111" y="288"/>
                    <a:pt x="111" y="232"/>
                  </a:cubicBezTo>
                  <a:cubicBezTo>
                    <a:pt x="111" y="168"/>
                    <a:pt x="167" y="121"/>
                    <a:pt x="223" y="121"/>
                  </a:cubicBezTo>
                  <a:close/>
                  <a:moveTo>
                    <a:pt x="223" y="1"/>
                  </a:moveTo>
                  <a:cubicBezTo>
                    <a:pt x="102" y="1"/>
                    <a:pt x="0" y="103"/>
                    <a:pt x="0" y="232"/>
                  </a:cubicBezTo>
                  <a:cubicBezTo>
                    <a:pt x="0" y="353"/>
                    <a:pt x="102" y="455"/>
                    <a:pt x="223" y="455"/>
                  </a:cubicBezTo>
                  <a:cubicBezTo>
                    <a:pt x="353" y="455"/>
                    <a:pt x="455" y="353"/>
                    <a:pt x="455" y="232"/>
                  </a:cubicBezTo>
                  <a:cubicBezTo>
                    <a:pt x="455" y="103"/>
                    <a:pt x="353" y="1"/>
                    <a:pt x="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1540800" y="3297550"/>
              <a:ext cx="730325" cy="49200"/>
            </a:xfrm>
            <a:custGeom>
              <a:avLst/>
              <a:gdLst/>
              <a:ahLst/>
              <a:cxnLst/>
              <a:rect l="l" t="t" r="r" b="b"/>
              <a:pathLst>
                <a:path w="29213" h="1968" extrusionOk="0">
                  <a:moveTo>
                    <a:pt x="0" y="0"/>
                  </a:moveTo>
                  <a:lnTo>
                    <a:pt x="0" y="1206"/>
                  </a:lnTo>
                  <a:cubicBezTo>
                    <a:pt x="0" y="1624"/>
                    <a:pt x="343" y="1967"/>
                    <a:pt x="761" y="1967"/>
                  </a:cubicBezTo>
                  <a:lnTo>
                    <a:pt x="28443" y="1967"/>
                  </a:lnTo>
                  <a:cubicBezTo>
                    <a:pt x="28869" y="1967"/>
                    <a:pt x="29213" y="1624"/>
                    <a:pt x="29213" y="1206"/>
                  </a:cubicBezTo>
                  <a:lnTo>
                    <a:pt x="29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1539175" y="3296150"/>
              <a:ext cx="733350" cy="52225"/>
            </a:xfrm>
            <a:custGeom>
              <a:avLst/>
              <a:gdLst/>
              <a:ahLst/>
              <a:cxnLst/>
              <a:rect l="l" t="t" r="r" b="b"/>
              <a:pathLst>
                <a:path w="29334" h="2089" extrusionOk="0">
                  <a:moveTo>
                    <a:pt x="29222" y="112"/>
                  </a:moveTo>
                  <a:lnTo>
                    <a:pt x="29222" y="1262"/>
                  </a:lnTo>
                  <a:cubicBezTo>
                    <a:pt x="29222" y="1652"/>
                    <a:pt x="28897" y="1967"/>
                    <a:pt x="28508" y="1967"/>
                  </a:cubicBezTo>
                  <a:lnTo>
                    <a:pt x="826" y="1967"/>
                  </a:lnTo>
                  <a:cubicBezTo>
                    <a:pt x="436" y="1967"/>
                    <a:pt x="121" y="1652"/>
                    <a:pt x="121" y="1262"/>
                  </a:cubicBezTo>
                  <a:lnTo>
                    <a:pt x="121" y="112"/>
                  </a:lnTo>
                  <a:close/>
                  <a:moveTo>
                    <a:pt x="65" y="1"/>
                  </a:moveTo>
                  <a:cubicBezTo>
                    <a:pt x="28" y="1"/>
                    <a:pt x="0" y="29"/>
                    <a:pt x="0" y="56"/>
                  </a:cubicBezTo>
                  <a:lnTo>
                    <a:pt x="0" y="1262"/>
                  </a:lnTo>
                  <a:cubicBezTo>
                    <a:pt x="0" y="1717"/>
                    <a:pt x="371" y="2088"/>
                    <a:pt x="826" y="2088"/>
                  </a:cubicBezTo>
                  <a:lnTo>
                    <a:pt x="28508" y="2088"/>
                  </a:lnTo>
                  <a:cubicBezTo>
                    <a:pt x="28962" y="2088"/>
                    <a:pt x="29333" y="1717"/>
                    <a:pt x="29333" y="1262"/>
                  </a:cubicBezTo>
                  <a:lnTo>
                    <a:pt x="29333" y="56"/>
                  </a:lnTo>
                  <a:cubicBezTo>
                    <a:pt x="29333" y="29"/>
                    <a:pt x="29305" y="1"/>
                    <a:pt x="29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1546350" y="3333725"/>
              <a:ext cx="719200" cy="3050"/>
            </a:xfrm>
            <a:custGeom>
              <a:avLst/>
              <a:gdLst/>
              <a:ahLst/>
              <a:cxnLst/>
              <a:rect l="l" t="t" r="r" b="b"/>
              <a:pathLst>
                <a:path w="28768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8712" y="121"/>
                  </a:lnTo>
                  <a:cubicBezTo>
                    <a:pt x="28740" y="121"/>
                    <a:pt x="28768" y="93"/>
                    <a:pt x="28768" y="66"/>
                  </a:cubicBezTo>
                  <a:cubicBezTo>
                    <a:pt x="28768" y="28"/>
                    <a:pt x="28740" y="1"/>
                    <a:pt x="28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1836250" y="3300575"/>
              <a:ext cx="139400" cy="15550"/>
            </a:xfrm>
            <a:custGeom>
              <a:avLst/>
              <a:gdLst/>
              <a:ahLst/>
              <a:cxnLst/>
              <a:rect l="l" t="t" r="r" b="b"/>
              <a:pathLst>
                <a:path w="5576" h="622" extrusionOk="0">
                  <a:moveTo>
                    <a:pt x="1" y="0"/>
                  </a:moveTo>
                  <a:lnTo>
                    <a:pt x="1" y="622"/>
                  </a:lnTo>
                  <a:lnTo>
                    <a:pt x="5576" y="622"/>
                  </a:lnTo>
                  <a:lnTo>
                    <a:pt x="5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1834875" y="3299175"/>
              <a:ext cx="142175" cy="18350"/>
            </a:xfrm>
            <a:custGeom>
              <a:avLst/>
              <a:gdLst/>
              <a:ahLst/>
              <a:cxnLst/>
              <a:rect l="l" t="t" r="r" b="b"/>
              <a:pathLst>
                <a:path w="5687" h="734" extrusionOk="0">
                  <a:moveTo>
                    <a:pt x="5566" y="121"/>
                  </a:moveTo>
                  <a:lnTo>
                    <a:pt x="5566" y="613"/>
                  </a:lnTo>
                  <a:lnTo>
                    <a:pt x="111" y="613"/>
                  </a:lnTo>
                  <a:lnTo>
                    <a:pt x="111" y="121"/>
                  </a:lnTo>
                  <a:close/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678"/>
                  </a:lnTo>
                  <a:cubicBezTo>
                    <a:pt x="0" y="705"/>
                    <a:pt x="19" y="733"/>
                    <a:pt x="56" y="733"/>
                  </a:cubicBezTo>
                  <a:lnTo>
                    <a:pt x="5631" y="733"/>
                  </a:lnTo>
                  <a:cubicBezTo>
                    <a:pt x="5659" y="733"/>
                    <a:pt x="5687" y="705"/>
                    <a:pt x="5687" y="678"/>
                  </a:cubicBezTo>
                  <a:lnTo>
                    <a:pt x="5687" y="56"/>
                  </a:lnTo>
                  <a:cubicBezTo>
                    <a:pt x="5687" y="28"/>
                    <a:pt x="5659" y="0"/>
                    <a:pt x="5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1743950" y="3008825"/>
              <a:ext cx="294325" cy="215000"/>
            </a:xfrm>
            <a:custGeom>
              <a:avLst/>
              <a:gdLst/>
              <a:ahLst/>
              <a:cxnLst/>
              <a:rect l="l" t="t" r="r" b="b"/>
              <a:pathLst>
                <a:path w="11773" h="8600" extrusionOk="0">
                  <a:moveTo>
                    <a:pt x="223" y="0"/>
                  </a:moveTo>
                  <a:cubicBezTo>
                    <a:pt x="103" y="0"/>
                    <a:pt x="1" y="102"/>
                    <a:pt x="1" y="223"/>
                  </a:cubicBezTo>
                  <a:lnTo>
                    <a:pt x="1" y="8377"/>
                  </a:lnTo>
                  <a:cubicBezTo>
                    <a:pt x="1" y="8497"/>
                    <a:pt x="103" y="8599"/>
                    <a:pt x="223" y="8599"/>
                  </a:cubicBezTo>
                  <a:lnTo>
                    <a:pt x="11559" y="8599"/>
                  </a:lnTo>
                  <a:cubicBezTo>
                    <a:pt x="11680" y="8599"/>
                    <a:pt x="11773" y="8497"/>
                    <a:pt x="11773" y="8377"/>
                  </a:cubicBezTo>
                  <a:lnTo>
                    <a:pt x="11773" y="223"/>
                  </a:lnTo>
                  <a:cubicBezTo>
                    <a:pt x="11773" y="102"/>
                    <a:pt x="11680" y="0"/>
                    <a:pt x="1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1760425" y="2992575"/>
              <a:ext cx="294325" cy="36200"/>
            </a:xfrm>
            <a:custGeom>
              <a:avLst/>
              <a:gdLst/>
              <a:ahLst/>
              <a:cxnLst/>
              <a:rect l="l" t="t" r="r" b="b"/>
              <a:pathLst>
                <a:path w="11773" h="1448" extrusionOk="0">
                  <a:moveTo>
                    <a:pt x="269" y="1"/>
                  </a:moveTo>
                  <a:cubicBezTo>
                    <a:pt x="121" y="1"/>
                    <a:pt x="0" y="121"/>
                    <a:pt x="0" y="260"/>
                  </a:cubicBezTo>
                  <a:lnTo>
                    <a:pt x="0" y="1448"/>
                  </a:lnTo>
                  <a:lnTo>
                    <a:pt x="11772" y="1448"/>
                  </a:lnTo>
                  <a:lnTo>
                    <a:pt x="11772" y="344"/>
                  </a:lnTo>
                  <a:cubicBezTo>
                    <a:pt x="11772" y="158"/>
                    <a:pt x="11624" y="1"/>
                    <a:pt x="1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1759025" y="2991175"/>
              <a:ext cx="297350" cy="39000"/>
            </a:xfrm>
            <a:custGeom>
              <a:avLst/>
              <a:gdLst/>
              <a:ahLst/>
              <a:cxnLst/>
              <a:rect l="l" t="t" r="r" b="b"/>
              <a:pathLst>
                <a:path w="11894" h="1560" extrusionOk="0">
                  <a:moveTo>
                    <a:pt x="11494" y="112"/>
                  </a:moveTo>
                  <a:cubicBezTo>
                    <a:pt x="11643" y="112"/>
                    <a:pt x="11773" y="242"/>
                    <a:pt x="11773" y="400"/>
                  </a:cubicBezTo>
                  <a:lnTo>
                    <a:pt x="11773" y="1448"/>
                  </a:lnTo>
                  <a:lnTo>
                    <a:pt x="112" y="1448"/>
                  </a:lnTo>
                  <a:lnTo>
                    <a:pt x="112" y="316"/>
                  </a:lnTo>
                  <a:cubicBezTo>
                    <a:pt x="112" y="205"/>
                    <a:pt x="205" y="112"/>
                    <a:pt x="325" y="112"/>
                  </a:cubicBezTo>
                  <a:close/>
                  <a:moveTo>
                    <a:pt x="316" y="1"/>
                  </a:moveTo>
                  <a:cubicBezTo>
                    <a:pt x="140" y="1"/>
                    <a:pt x="1" y="140"/>
                    <a:pt x="1" y="326"/>
                  </a:cubicBezTo>
                  <a:lnTo>
                    <a:pt x="1" y="1559"/>
                  </a:lnTo>
                  <a:lnTo>
                    <a:pt x="11893" y="1559"/>
                  </a:lnTo>
                  <a:lnTo>
                    <a:pt x="11893" y="400"/>
                  </a:lnTo>
                  <a:cubicBezTo>
                    <a:pt x="11893" y="177"/>
                    <a:pt x="11708" y="1"/>
                    <a:pt x="1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1793350" y="3003250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95" y="446"/>
                    <a:pt x="121" y="371"/>
                    <a:pt x="121" y="279"/>
                  </a:cubicBezTo>
                  <a:cubicBezTo>
                    <a:pt x="121" y="195"/>
                    <a:pt x="195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0" y="0"/>
                    <a:pt x="1" y="130"/>
                    <a:pt x="1" y="279"/>
                  </a:cubicBezTo>
                  <a:cubicBezTo>
                    <a:pt x="1" y="436"/>
                    <a:pt x="130" y="566"/>
                    <a:pt x="279" y="566"/>
                  </a:cubicBezTo>
                  <a:cubicBezTo>
                    <a:pt x="437" y="566"/>
                    <a:pt x="566" y="436"/>
                    <a:pt x="566" y="279"/>
                  </a:cubicBezTo>
                  <a:cubicBezTo>
                    <a:pt x="566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1815150" y="3003250"/>
              <a:ext cx="13950" cy="14175"/>
            </a:xfrm>
            <a:custGeom>
              <a:avLst/>
              <a:gdLst/>
              <a:ahLst/>
              <a:cxnLst/>
              <a:rect l="l" t="t" r="r" b="b"/>
              <a:pathLst>
                <a:path w="558" h="567" extrusionOk="0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86" y="446"/>
                    <a:pt x="112" y="371"/>
                    <a:pt x="112" y="279"/>
                  </a:cubicBezTo>
                  <a:cubicBezTo>
                    <a:pt x="112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36"/>
                    <a:pt x="121" y="566"/>
                    <a:pt x="279" y="566"/>
                  </a:cubicBezTo>
                  <a:cubicBezTo>
                    <a:pt x="437" y="566"/>
                    <a:pt x="557" y="436"/>
                    <a:pt x="557" y="279"/>
                  </a:cubicBezTo>
                  <a:cubicBezTo>
                    <a:pt x="557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1771775" y="3003250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88" y="446"/>
                  </a:cubicBezTo>
                  <a:cubicBezTo>
                    <a:pt x="196" y="446"/>
                    <a:pt x="121" y="371"/>
                    <a:pt x="121" y="279"/>
                  </a:cubicBezTo>
                  <a:cubicBezTo>
                    <a:pt x="121" y="195"/>
                    <a:pt x="196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1" y="0"/>
                    <a:pt x="1" y="130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37" y="566"/>
                    <a:pt x="567" y="436"/>
                    <a:pt x="567" y="279"/>
                  </a:cubicBezTo>
                  <a:cubicBezTo>
                    <a:pt x="567" y="130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1760175" y="3028750"/>
              <a:ext cx="294575" cy="177225"/>
            </a:xfrm>
            <a:custGeom>
              <a:avLst/>
              <a:gdLst/>
              <a:ahLst/>
              <a:cxnLst/>
              <a:rect l="l" t="t" r="r" b="b"/>
              <a:pathLst>
                <a:path w="11783" h="7089" extrusionOk="0">
                  <a:moveTo>
                    <a:pt x="47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051"/>
                  </a:lnTo>
                  <a:cubicBezTo>
                    <a:pt x="1" y="7070"/>
                    <a:pt x="19" y="7088"/>
                    <a:pt x="47" y="7088"/>
                  </a:cubicBezTo>
                  <a:lnTo>
                    <a:pt x="11745" y="7088"/>
                  </a:lnTo>
                  <a:cubicBezTo>
                    <a:pt x="11764" y="7088"/>
                    <a:pt x="11782" y="7070"/>
                    <a:pt x="11782" y="7051"/>
                  </a:cubicBezTo>
                  <a:lnTo>
                    <a:pt x="11782" y="38"/>
                  </a:lnTo>
                  <a:cubicBezTo>
                    <a:pt x="11782" y="19"/>
                    <a:pt x="11764" y="1"/>
                    <a:pt x="11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1758800" y="3027375"/>
              <a:ext cx="297325" cy="179975"/>
            </a:xfrm>
            <a:custGeom>
              <a:avLst/>
              <a:gdLst/>
              <a:ahLst/>
              <a:cxnLst/>
              <a:rect l="l" t="t" r="r" b="b"/>
              <a:pathLst>
                <a:path w="11893" h="7199" extrusionOk="0">
                  <a:moveTo>
                    <a:pt x="11782" y="111"/>
                  </a:moveTo>
                  <a:lnTo>
                    <a:pt x="11782" y="7087"/>
                  </a:lnTo>
                  <a:lnTo>
                    <a:pt x="121" y="7087"/>
                  </a:lnTo>
                  <a:lnTo>
                    <a:pt x="121" y="111"/>
                  </a:lnTo>
                  <a:close/>
                  <a:moveTo>
                    <a:pt x="102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7106"/>
                  </a:lnTo>
                  <a:cubicBezTo>
                    <a:pt x="0" y="7162"/>
                    <a:pt x="47" y="7199"/>
                    <a:pt x="102" y="7199"/>
                  </a:cubicBezTo>
                  <a:lnTo>
                    <a:pt x="11800" y="7199"/>
                  </a:lnTo>
                  <a:cubicBezTo>
                    <a:pt x="11856" y="7199"/>
                    <a:pt x="11893" y="7162"/>
                    <a:pt x="11893" y="7106"/>
                  </a:cubicBezTo>
                  <a:lnTo>
                    <a:pt x="11893" y="93"/>
                  </a:lnTo>
                  <a:cubicBezTo>
                    <a:pt x="11893" y="47"/>
                    <a:pt x="11856" y="0"/>
                    <a:pt x="1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1961950" y="3064475"/>
              <a:ext cx="65200" cy="100675"/>
            </a:xfrm>
            <a:custGeom>
              <a:avLst/>
              <a:gdLst/>
              <a:ahLst/>
              <a:cxnLst/>
              <a:rect l="l" t="t" r="r" b="b"/>
              <a:pathLst>
                <a:path w="2608" h="4027" extrusionOk="0">
                  <a:moveTo>
                    <a:pt x="19" y="0"/>
                  </a:moveTo>
                  <a:cubicBezTo>
                    <a:pt x="10" y="0"/>
                    <a:pt x="1" y="10"/>
                    <a:pt x="1" y="28"/>
                  </a:cubicBezTo>
                  <a:lnTo>
                    <a:pt x="1" y="4008"/>
                  </a:lnTo>
                  <a:cubicBezTo>
                    <a:pt x="1" y="4017"/>
                    <a:pt x="10" y="4026"/>
                    <a:pt x="19" y="4026"/>
                  </a:cubicBezTo>
                  <a:lnTo>
                    <a:pt x="2589" y="4026"/>
                  </a:lnTo>
                  <a:cubicBezTo>
                    <a:pt x="2598" y="4026"/>
                    <a:pt x="2607" y="4017"/>
                    <a:pt x="2607" y="4008"/>
                  </a:cubicBezTo>
                  <a:lnTo>
                    <a:pt x="2607" y="28"/>
                  </a:lnTo>
                  <a:cubicBezTo>
                    <a:pt x="2607" y="10"/>
                    <a:pt x="2598" y="0"/>
                    <a:pt x="2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1960575" y="3063075"/>
              <a:ext cx="67975" cy="103475"/>
            </a:xfrm>
            <a:custGeom>
              <a:avLst/>
              <a:gdLst/>
              <a:ahLst/>
              <a:cxnLst/>
              <a:rect l="l" t="t" r="r" b="b"/>
              <a:pathLst>
                <a:path w="2719" h="4139" extrusionOk="0">
                  <a:moveTo>
                    <a:pt x="2597" y="121"/>
                  </a:moveTo>
                  <a:lnTo>
                    <a:pt x="2597" y="4018"/>
                  </a:lnTo>
                  <a:lnTo>
                    <a:pt x="111" y="4018"/>
                  </a:lnTo>
                  <a:lnTo>
                    <a:pt x="111" y="121"/>
                  </a:lnTo>
                  <a:close/>
                  <a:moveTo>
                    <a:pt x="74" y="1"/>
                  </a:moveTo>
                  <a:cubicBezTo>
                    <a:pt x="37" y="1"/>
                    <a:pt x="0" y="38"/>
                    <a:pt x="0" y="84"/>
                  </a:cubicBezTo>
                  <a:lnTo>
                    <a:pt x="0" y="4064"/>
                  </a:lnTo>
                  <a:cubicBezTo>
                    <a:pt x="0" y="4101"/>
                    <a:pt x="37" y="4138"/>
                    <a:pt x="74" y="4138"/>
                  </a:cubicBezTo>
                  <a:lnTo>
                    <a:pt x="2644" y="4138"/>
                  </a:lnTo>
                  <a:cubicBezTo>
                    <a:pt x="2681" y="4138"/>
                    <a:pt x="2718" y="4101"/>
                    <a:pt x="2718" y="4064"/>
                  </a:cubicBezTo>
                  <a:lnTo>
                    <a:pt x="2718" y="84"/>
                  </a:lnTo>
                  <a:cubicBezTo>
                    <a:pt x="2718" y="38"/>
                    <a:pt x="2681" y="1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1963575" y="3066550"/>
              <a:ext cx="62875" cy="97200"/>
            </a:xfrm>
            <a:custGeom>
              <a:avLst/>
              <a:gdLst/>
              <a:ahLst/>
              <a:cxnLst/>
              <a:rect l="l" t="t" r="r" b="b"/>
              <a:pathLst>
                <a:path w="2515" h="3888" extrusionOk="0">
                  <a:moveTo>
                    <a:pt x="1" y="1"/>
                  </a:moveTo>
                  <a:lnTo>
                    <a:pt x="2515" y="38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1961950" y="3065075"/>
              <a:ext cx="66125" cy="100075"/>
            </a:xfrm>
            <a:custGeom>
              <a:avLst/>
              <a:gdLst/>
              <a:ahLst/>
              <a:cxnLst/>
              <a:rect l="l" t="t" r="r" b="b"/>
              <a:pathLst>
                <a:path w="2645" h="4003" extrusionOk="0">
                  <a:moveTo>
                    <a:pt x="60" y="1"/>
                  </a:moveTo>
                  <a:cubicBezTo>
                    <a:pt x="53" y="1"/>
                    <a:pt x="45" y="2"/>
                    <a:pt x="38" y="4"/>
                  </a:cubicBezTo>
                  <a:cubicBezTo>
                    <a:pt x="10" y="23"/>
                    <a:pt x="1" y="60"/>
                    <a:pt x="19" y="88"/>
                  </a:cubicBezTo>
                  <a:lnTo>
                    <a:pt x="2533" y="3984"/>
                  </a:lnTo>
                  <a:cubicBezTo>
                    <a:pt x="2542" y="3993"/>
                    <a:pt x="2561" y="4002"/>
                    <a:pt x="2580" y="4002"/>
                  </a:cubicBezTo>
                  <a:cubicBezTo>
                    <a:pt x="2589" y="4002"/>
                    <a:pt x="2598" y="4002"/>
                    <a:pt x="2607" y="3993"/>
                  </a:cubicBezTo>
                  <a:cubicBezTo>
                    <a:pt x="2635" y="3984"/>
                    <a:pt x="2645" y="3947"/>
                    <a:pt x="2626" y="3919"/>
                  </a:cubicBezTo>
                  <a:lnTo>
                    <a:pt x="112" y="23"/>
                  </a:lnTo>
                  <a:cubicBezTo>
                    <a:pt x="98" y="9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1962425" y="3066100"/>
              <a:ext cx="62625" cy="99050"/>
            </a:xfrm>
            <a:custGeom>
              <a:avLst/>
              <a:gdLst/>
              <a:ahLst/>
              <a:cxnLst/>
              <a:rect l="l" t="t" r="r" b="b"/>
              <a:pathLst>
                <a:path w="2505" h="3962" extrusionOk="0">
                  <a:moveTo>
                    <a:pt x="2505" y="0"/>
                  </a:moveTo>
                  <a:lnTo>
                    <a:pt x="0" y="396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1960800" y="3064700"/>
              <a:ext cx="66125" cy="101850"/>
            </a:xfrm>
            <a:custGeom>
              <a:avLst/>
              <a:gdLst/>
              <a:ahLst/>
              <a:cxnLst/>
              <a:rect l="l" t="t" r="r" b="b"/>
              <a:pathLst>
                <a:path w="2645" h="4074" extrusionOk="0">
                  <a:moveTo>
                    <a:pt x="2575" y="0"/>
                  </a:moveTo>
                  <a:cubicBezTo>
                    <a:pt x="2555" y="0"/>
                    <a:pt x="2536" y="11"/>
                    <a:pt x="2524" y="29"/>
                  </a:cubicBezTo>
                  <a:lnTo>
                    <a:pt x="19" y="3980"/>
                  </a:lnTo>
                  <a:cubicBezTo>
                    <a:pt x="0" y="4008"/>
                    <a:pt x="10" y="4045"/>
                    <a:pt x="37" y="4064"/>
                  </a:cubicBezTo>
                  <a:cubicBezTo>
                    <a:pt x="47" y="4073"/>
                    <a:pt x="56" y="4073"/>
                    <a:pt x="65" y="4073"/>
                  </a:cubicBezTo>
                  <a:cubicBezTo>
                    <a:pt x="84" y="4073"/>
                    <a:pt x="102" y="4064"/>
                    <a:pt x="121" y="4045"/>
                  </a:cubicBezTo>
                  <a:lnTo>
                    <a:pt x="2626" y="93"/>
                  </a:lnTo>
                  <a:cubicBezTo>
                    <a:pt x="2644" y="66"/>
                    <a:pt x="2635" y="29"/>
                    <a:pt x="2607" y="10"/>
                  </a:cubicBezTo>
                  <a:cubicBezTo>
                    <a:pt x="2597" y="3"/>
                    <a:pt x="2586" y="0"/>
                    <a:pt x="2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1797750" y="3070275"/>
              <a:ext cx="138475" cy="3025"/>
            </a:xfrm>
            <a:custGeom>
              <a:avLst/>
              <a:gdLst/>
              <a:ahLst/>
              <a:cxnLst/>
              <a:rect l="l" t="t" r="r" b="b"/>
              <a:pathLst>
                <a:path w="5539" h="121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483" y="121"/>
                  </a:lnTo>
                  <a:cubicBezTo>
                    <a:pt x="5511" y="121"/>
                    <a:pt x="5539" y="93"/>
                    <a:pt x="5539" y="56"/>
                  </a:cubicBezTo>
                  <a:cubicBezTo>
                    <a:pt x="5539" y="28"/>
                    <a:pt x="5511" y="0"/>
                    <a:pt x="5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1798000" y="3090900"/>
              <a:ext cx="50350" cy="2825"/>
            </a:xfrm>
            <a:custGeom>
              <a:avLst/>
              <a:gdLst/>
              <a:ahLst/>
              <a:cxnLst/>
              <a:rect l="l" t="t" r="r" b="b"/>
              <a:pathLst>
                <a:path w="201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1957" y="112"/>
                  </a:lnTo>
                  <a:cubicBezTo>
                    <a:pt x="1985" y="112"/>
                    <a:pt x="2013" y="94"/>
                    <a:pt x="2013" y="57"/>
                  </a:cubicBezTo>
                  <a:cubicBezTo>
                    <a:pt x="2013" y="29"/>
                    <a:pt x="1995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1865025" y="3090900"/>
              <a:ext cx="60775" cy="2825"/>
            </a:xfrm>
            <a:custGeom>
              <a:avLst/>
              <a:gdLst/>
              <a:ahLst/>
              <a:cxnLst/>
              <a:rect l="l" t="t" r="r" b="b"/>
              <a:pathLst>
                <a:path w="2431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2375" y="112"/>
                  </a:lnTo>
                  <a:cubicBezTo>
                    <a:pt x="2403" y="112"/>
                    <a:pt x="2431" y="94"/>
                    <a:pt x="2431" y="57"/>
                  </a:cubicBezTo>
                  <a:cubicBezTo>
                    <a:pt x="2431" y="29"/>
                    <a:pt x="2403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1798000" y="3153300"/>
              <a:ext cx="89775" cy="2800"/>
            </a:xfrm>
            <a:custGeom>
              <a:avLst/>
              <a:gdLst/>
              <a:ahLst/>
              <a:cxnLst/>
              <a:rect l="l" t="t" r="r" b="b"/>
              <a:pathLst>
                <a:path w="3591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3525" y="112"/>
                  </a:lnTo>
                  <a:cubicBezTo>
                    <a:pt x="3562" y="112"/>
                    <a:pt x="3590" y="93"/>
                    <a:pt x="3590" y="56"/>
                  </a:cubicBezTo>
                  <a:cubicBezTo>
                    <a:pt x="3590" y="28"/>
                    <a:pt x="3562" y="0"/>
                    <a:pt x="3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1797750" y="3112475"/>
              <a:ext cx="139650" cy="3050"/>
            </a:xfrm>
            <a:custGeom>
              <a:avLst/>
              <a:gdLst/>
              <a:ahLst/>
              <a:cxnLst/>
              <a:rect l="l" t="t" r="r" b="b"/>
              <a:pathLst>
                <a:path w="5586" h="122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530" y="121"/>
                  </a:lnTo>
                  <a:cubicBezTo>
                    <a:pt x="5567" y="121"/>
                    <a:pt x="5585" y="93"/>
                    <a:pt x="5585" y="56"/>
                  </a:cubicBezTo>
                  <a:cubicBezTo>
                    <a:pt x="5585" y="29"/>
                    <a:pt x="5567" y="1"/>
                    <a:pt x="5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1798000" y="3133125"/>
              <a:ext cx="46175" cy="2800"/>
            </a:xfrm>
            <a:custGeom>
              <a:avLst/>
              <a:gdLst/>
              <a:ahLst/>
              <a:cxnLst/>
              <a:rect l="l" t="t" r="r" b="b"/>
              <a:pathLst>
                <a:path w="1847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1790" y="112"/>
                  </a:lnTo>
                  <a:cubicBezTo>
                    <a:pt x="1818" y="112"/>
                    <a:pt x="1846" y="84"/>
                    <a:pt x="1846" y="56"/>
                  </a:cubicBezTo>
                  <a:cubicBezTo>
                    <a:pt x="1846" y="19"/>
                    <a:pt x="1818" y="0"/>
                    <a:pt x="1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1854575" y="3133125"/>
              <a:ext cx="81650" cy="2800"/>
            </a:xfrm>
            <a:custGeom>
              <a:avLst/>
              <a:gdLst/>
              <a:ahLst/>
              <a:cxnLst/>
              <a:rect l="l" t="t" r="r" b="b"/>
              <a:pathLst>
                <a:path w="3266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210" y="112"/>
                  </a:lnTo>
                  <a:cubicBezTo>
                    <a:pt x="3238" y="112"/>
                    <a:pt x="3266" y="84"/>
                    <a:pt x="3266" y="56"/>
                  </a:cubicBezTo>
                  <a:cubicBezTo>
                    <a:pt x="3266" y="19"/>
                    <a:pt x="3238" y="0"/>
                    <a:pt x="3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1869425" y="3103200"/>
              <a:ext cx="725" cy="8375"/>
            </a:xfrm>
            <a:custGeom>
              <a:avLst/>
              <a:gdLst/>
              <a:ahLst/>
              <a:cxnLst/>
              <a:rect l="l" t="t" r="r" b="b"/>
              <a:pathLst>
                <a:path w="29" h="335" extrusionOk="0">
                  <a:moveTo>
                    <a:pt x="19" y="335"/>
                  </a:moveTo>
                  <a:cubicBezTo>
                    <a:pt x="28" y="223"/>
                    <a:pt x="19" y="112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9" y="112"/>
                    <a:pt x="28" y="223"/>
                    <a:pt x="19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089275" y="2890075"/>
              <a:ext cx="172800" cy="172100"/>
            </a:xfrm>
            <a:custGeom>
              <a:avLst/>
              <a:gdLst/>
              <a:ahLst/>
              <a:cxnLst/>
              <a:rect l="l" t="t" r="r" b="b"/>
              <a:pathLst>
                <a:path w="6912" h="6884" extrusionOk="0">
                  <a:moveTo>
                    <a:pt x="6448" y="1568"/>
                  </a:moveTo>
                  <a:cubicBezTo>
                    <a:pt x="4259" y="1485"/>
                    <a:pt x="3563" y="204"/>
                    <a:pt x="3461" y="0"/>
                  </a:cubicBezTo>
                  <a:lnTo>
                    <a:pt x="3442" y="0"/>
                  </a:lnTo>
                  <a:cubicBezTo>
                    <a:pt x="3349" y="204"/>
                    <a:pt x="2654" y="1485"/>
                    <a:pt x="464" y="1568"/>
                  </a:cubicBezTo>
                  <a:cubicBezTo>
                    <a:pt x="464" y="1568"/>
                    <a:pt x="1" y="6077"/>
                    <a:pt x="3387" y="6884"/>
                  </a:cubicBezTo>
                  <a:lnTo>
                    <a:pt x="3516" y="6884"/>
                  </a:lnTo>
                  <a:cubicBezTo>
                    <a:pt x="6912" y="6077"/>
                    <a:pt x="6448" y="1568"/>
                    <a:pt x="6448" y="1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083250" y="2879400"/>
              <a:ext cx="173025" cy="172350"/>
            </a:xfrm>
            <a:custGeom>
              <a:avLst/>
              <a:gdLst/>
              <a:ahLst/>
              <a:cxnLst/>
              <a:rect l="l" t="t" r="r" b="b"/>
              <a:pathLst>
                <a:path w="6921" h="6894" extrusionOk="0">
                  <a:moveTo>
                    <a:pt x="3451" y="1"/>
                  </a:moveTo>
                  <a:cubicBezTo>
                    <a:pt x="3349" y="205"/>
                    <a:pt x="2654" y="1485"/>
                    <a:pt x="464" y="1568"/>
                  </a:cubicBezTo>
                  <a:cubicBezTo>
                    <a:pt x="464" y="1568"/>
                    <a:pt x="0" y="6086"/>
                    <a:pt x="3396" y="6893"/>
                  </a:cubicBezTo>
                  <a:lnTo>
                    <a:pt x="3526" y="6893"/>
                  </a:lnTo>
                  <a:cubicBezTo>
                    <a:pt x="6921" y="6086"/>
                    <a:pt x="6457" y="1568"/>
                    <a:pt x="6457" y="1568"/>
                  </a:cubicBezTo>
                  <a:cubicBezTo>
                    <a:pt x="4258" y="1485"/>
                    <a:pt x="3563" y="205"/>
                    <a:pt x="3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082550" y="2877775"/>
              <a:ext cx="174200" cy="175600"/>
            </a:xfrm>
            <a:custGeom>
              <a:avLst/>
              <a:gdLst/>
              <a:ahLst/>
              <a:cxnLst/>
              <a:rect l="l" t="t" r="r" b="b"/>
              <a:pathLst>
                <a:path w="6968" h="7024" extrusionOk="0">
                  <a:moveTo>
                    <a:pt x="3489" y="177"/>
                  </a:moveTo>
                  <a:cubicBezTo>
                    <a:pt x="3693" y="548"/>
                    <a:pt x="4453" y="1596"/>
                    <a:pt x="6429" y="1689"/>
                  </a:cubicBezTo>
                  <a:cubicBezTo>
                    <a:pt x="6466" y="2181"/>
                    <a:pt x="6652" y="6160"/>
                    <a:pt x="3544" y="6903"/>
                  </a:cubicBezTo>
                  <a:lnTo>
                    <a:pt x="3424" y="6903"/>
                  </a:lnTo>
                  <a:cubicBezTo>
                    <a:pt x="316" y="6160"/>
                    <a:pt x="511" y="2181"/>
                    <a:pt x="539" y="1689"/>
                  </a:cubicBezTo>
                  <a:cubicBezTo>
                    <a:pt x="2524" y="1596"/>
                    <a:pt x="3275" y="548"/>
                    <a:pt x="3489" y="177"/>
                  </a:cubicBezTo>
                  <a:close/>
                  <a:moveTo>
                    <a:pt x="3479" y="1"/>
                  </a:moveTo>
                  <a:cubicBezTo>
                    <a:pt x="3461" y="1"/>
                    <a:pt x="3433" y="19"/>
                    <a:pt x="3424" y="38"/>
                  </a:cubicBezTo>
                  <a:cubicBezTo>
                    <a:pt x="3312" y="279"/>
                    <a:pt x="2626" y="1494"/>
                    <a:pt x="492" y="1578"/>
                  </a:cubicBezTo>
                  <a:cubicBezTo>
                    <a:pt x="464" y="1578"/>
                    <a:pt x="437" y="1606"/>
                    <a:pt x="437" y="1633"/>
                  </a:cubicBezTo>
                  <a:cubicBezTo>
                    <a:pt x="427" y="1680"/>
                    <a:pt x="1" y="6207"/>
                    <a:pt x="3405" y="7023"/>
                  </a:cubicBezTo>
                  <a:lnTo>
                    <a:pt x="3563" y="7023"/>
                  </a:lnTo>
                  <a:cubicBezTo>
                    <a:pt x="6967" y="6207"/>
                    <a:pt x="6541" y="1680"/>
                    <a:pt x="6541" y="1633"/>
                  </a:cubicBezTo>
                  <a:cubicBezTo>
                    <a:pt x="6531" y="1606"/>
                    <a:pt x="6513" y="1578"/>
                    <a:pt x="6485" y="1578"/>
                  </a:cubicBezTo>
                  <a:cubicBezTo>
                    <a:pt x="4342" y="1494"/>
                    <a:pt x="3665" y="279"/>
                    <a:pt x="3544" y="38"/>
                  </a:cubicBezTo>
                  <a:cubicBezTo>
                    <a:pt x="3535" y="19"/>
                    <a:pt x="3516" y="1"/>
                    <a:pt x="3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118275" y="2895650"/>
              <a:ext cx="121550" cy="139850"/>
            </a:xfrm>
            <a:custGeom>
              <a:avLst/>
              <a:gdLst/>
              <a:ahLst/>
              <a:cxnLst/>
              <a:rect l="l" t="t" r="r" b="b"/>
              <a:pathLst>
                <a:path w="4862" h="5594" extrusionOk="0">
                  <a:moveTo>
                    <a:pt x="2050" y="0"/>
                  </a:moveTo>
                  <a:cubicBezTo>
                    <a:pt x="2004" y="102"/>
                    <a:pt x="1763" y="547"/>
                    <a:pt x="1169" y="881"/>
                  </a:cubicBezTo>
                  <a:lnTo>
                    <a:pt x="0" y="3850"/>
                  </a:lnTo>
                  <a:cubicBezTo>
                    <a:pt x="334" y="4629"/>
                    <a:pt x="928" y="5343"/>
                    <a:pt x="2004" y="5594"/>
                  </a:cubicBezTo>
                  <a:lnTo>
                    <a:pt x="2115" y="5594"/>
                  </a:lnTo>
                  <a:cubicBezTo>
                    <a:pt x="4861" y="4935"/>
                    <a:pt x="4490" y="1271"/>
                    <a:pt x="4490" y="1271"/>
                  </a:cubicBezTo>
                  <a:cubicBezTo>
                    <a:pt x="2709" y="1206"/>
                    <a:pt x="2143" y="167"/>
                    <a:pt x="2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116650" y="2894025"/>
              <a:ext cx="123850" cy="142875"/>
            </a:xfrm>
            <a:custGeom>
              <a:avLst/>
              <a:gdLst/>
              <a:ahLst/>
              <a:cxnLst/>
              <a:rect l="l" t="t" r="r" b="b"/>
              <a:pathLst>
                <a:path w="4954" h="5715" extrusionOk="0">
                  <a:moveTo>
                    <a:pt x="2115" y="0"/>
                  </a:moveTo>
                  <a:cubicBezTo>
                    <a:pt x="2097" y="0"/>
                    <a:pt x="2069" y="19"/>
                    <a:pt x="2060" y="37"/>
                  </a:cubicBezTo>
                  <a:cubicBezTo>
                    <a:pt x="2023" y="121"/>
                    <a:pt x="1791" y="566"/>
                    <a:pt x="1197" y="891"/>
                  </a:cubicBezTo>
                  <a:cubicBezTo>
                    <a:pt x="1169" y="909"/>
                    <a:pt x="1160" y="946"/>
                    <a:pt x="1178" y="974"/>
                  </a:cubicBezTo>
                  <a:cubicBezTo>
                    <a:pt x="1190" y="992"/>
                    <a:pt x="1206" y="1002"/>
                    <a:pt x="1223" y="1002"/>
                  </a:cubicBezTo>
                  <a:cubicBezTo>
                    <a:pt x="1233" y="1002"/>
                    <a:pt x="1243" y="999"/>
                    <a:pt x="1253" y="993"/>
                  </a:cubicBezTo>
                  <a:cubicBezTo>
                    <a:pt x="1763" y="714"/>
                    <a:pt x="2013" y="362"/>
                    <a:pt x="2125" y="176"/>
                  </a:cubicBezTo>
                  <a:cubicBezTo>
                    <a:pt x="2301" y="492"/>
                    <a:pt x="2922" y="1317"/>
                    <a:pt x="4499" y="1392"/>
                  </a:cubicBezTo>
                  <a:cubicBezTo>
                    <a:pt x="4527" y="1828"/>
                    <a:pt x="4657" y="5000"/>
                    <a:pt x="2171" y="5603"/>
                  </a:cubicBezTo>
                  <a:lnTo>
                    <a:pt x="2069" y="5603"/>
                  </a:lnTo>
                  <a:cubicBezTo>
                    <a:pt x="1169" y="5381"/>
                    <a:pt x="510" y="4805"/>
                    <a:pt x="121" y="3887"/>
                  </a:cubicBezTo>
                  <a:cubicBezTo>
                    <a:pt x="107" y="3866"/>
                    <a:pt x="88" y="3856"/>
                    <a:pt x="63" y="3856"/>
                  </a:cubicBezTo>
                  <a:cubicBezTo>
                    <a:pt x="55" y="3856"/>
                    <a:pt x="47" y="3857"/>
                    <a:pt x="37" y="3859"/>
                  </a:cubicBezTo>
                  <a:cubicBezTo>
                    <a:pt x="10" y="3868"/>
                    <a:pt x="0" y="3906"/>
                    <a:pt x="10" y="3933"/>
                  </a:cubicBezTo>
                  <a:cubicBezTo>
                    <a:pt x="418" y="4889"/>
                    <a:pt x="1104" y="5492"/>
                    <a:pt x="2050" y="5714"/>
                  </a:cubicBezTo>
                  <a:lnTo>
                    <a:pt x="2190" y="5714"/>
                  </a:lnTo>
                  <a:cubicBezTo>
                    <a:pt x="4954" y="5056"/>
                    <a:pt x="4611" y="1373"/>
                    <a:pt x="4611" y="1336"/>
                  </a:cubicBezTo>
                  <a:cubicBezTo>
                    <a:pt x="4601" y="1308"/>
                    <a:pt x="4583" y="1280"/>
                    <a:pt x="4555" y="1280"/>
                  </a:cubicBezTo>
                  <a:cubicBezTo>
                    <a:pt x="2820" y="1215"/>
                    <a:pt x="2273" y="232"/>
                    <a:pt x="2180" y="37"/>
                  </a:cubicBezTo>
                  <a:cubicBezTo>
                    <a:pt x="2171" y="19"/>
                    <a:pt x="2152" y="0"/>
                    <a:pt x="2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107375" y="2926025"/>
              <a:ext cx="16250" cy="33650"/>
            </a:xfrm>
            <a:custGeom>
              <a:avLst/>
              <a:gdLst/>
              <a:ahLst/>
              <a:cxnLst/>
              <a:rect l="l" t="t" r="r" b="b"/>
              <a:pathLst>
                <a:path w="650" h="1346" extrusionOk="0">
                  <a:moveTo>
                    <a:pt x="650" y="0"/>
                  </a:moveTo>
                  <a:cubicBezTo>
                    <a:pt x="473" y="28"/>
                    <a:pt x="278" y="56"/>
                    <a:pt x="65" y="56"/>
                  </a:cubicBezTo>
                  <a:cubicBezTo>
                    <a:pt x="65" y="56"/>
                    <a:pt x="0" y="622"/>
                    <a:pt x="102" y="1345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105975" y="2924575"/>
              <a:ext cx="19050" cy="36500"/>
            </a:xfrm>
            <a:custGeom>
              <a:avLst/>
              <a:gdLst/>
              <a:ahLst/>
              <a:cxnLst/>
              <a:rect l="l" t="t" r="r" b="b"/>
              <a:pathLst>
                <a:path w="762" h="1460" extrusionOk="0">
                  <a:moveTo>
                    <a:pt x="710" y="0"/>
                  </a:moveTo>
                  <a:cubicBezTo>
                    <a:pt x="706" y="0"/>
                    <a:pt x="701" y="1"/>
                    <a:pt x="696" y="3"/>
                  </a:cubicBezTo>
                  <a:cubicBezTo>
                    <a:pt x="511" y="30"/>
                    <a:pt x="316" y="58"/>
                    <a:pt x="112" y="58"/>
                  </a:cubicBezTo>
                  <a:cubicBezTo>
                    <a:pt x="84" y="58"/>
                    <a:pt x="65" y="86"/>
                    <a:pt x="56" y="114"/>
                  </a:cubicBezTo>
                  <a:cubicBezTo>
                    <a:pt x="56" y="123"/>
                    <a:pt x="0" y="689"/>
                    <a:pt x="103" y="1413"/>
                  </a:cubicBezTo>
                  <a:cubicBezTo>
                    <a:pt x="103" y="1440"/>
                    <a:pt x="130" y="1459"/>
                    <a:pt x="158" y="1459"/>
                  </a:cubicBezTo>
                  <a:lnTo>
                    <a:pt x="167" y="1459"/>
                  </a:lnTo>
                  <a:cubicBezTo>
                    <a:pt x="195" y="1459"/>
                    <a:pt x="223" y="1431"/>
                    <a:pt x="214" y="1394"/>
                  </a:cubicBezTo>
                  <a:cubicBezTo>
                    <a:pt x="140" y="810"/>
                    <a:pt x="158" y="327"/>
                    <a:pt x="177" y="179"/>
                  </a:cubicBezTo>
                  <a:cubicBezTo>
                    <a:pt x="362" y="170"/>
                    <a:pt x="539" y="142"/>
                    <a:pt x="715" y="114"/>
                  </a:cubicBezTo>
                  <a:cubicBezTo>
                    <a:pt x="743" y="105"/>
                    <a:pt x="761" y="77"/>
                    <a:pt x="761" y="49"/>
                  </a:cubicBezTo>
                  <a:cubicBezTo>
                    <a:pt x="753" y="18"/>
                    <a:pt x="733" y="0"/>
                    <a:pt x="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134725" y="2938300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2794" h="2794" extrusionOk="0">
                  <a:moveTo>
                    <a:pt x="1402" y="1"/>
                  </a:moveTo>
                  <a:cubicBezTo>
                    <a:pt x="622" y="1"/>
                    <a:pt x="1" y="622"/>
                    <a:pt x="1" y="1402"/>
                  </a:cubicBezTo>
                  <a:cubicBezTo>
                    <a:pt x="1" y="2172"/>
                    <a:pt x="622" y="2793"/>
                    <a:pt x="1402" y="2793"/>
                  </a:cubicBezTo>
                  <a:cubicBezTo>
                    <a:pt x="2172" y="2793"/>
                    <a:pt x="2793" y="2172"/>
                    <a:pt x="2793" y="1402"/>
                  </a:cubicBezTo>
                  <a:cubicBezTo>
                    <a:pt x="2793" y="622"/>
                    <a:pt x="2172" y="1"/>
                    <a:pt x="1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133575" y="2937150"/>
              <a:ext cx="72150" cy="72150"/>
            </a:xfrm>
            <a:custGeom>
              <a:avLst/>
              <a:gdLst/>
              <a:ahLst/>
              <a:cxnLst/>
              <a:rect l="l" t="t" r="r" b="b"/>
              <a:pathLst>
                <a:path w="2886" h="2886" extrusionOk="0">
                  <a:moveTo>
                    <a:pt x="1448" y="93"/>
                  </a:moveTo>
                  <a:cubicBezTo>
                    <a:pt x="2190" y="93"/>
                    <a:pt x="2802" y="696"/>
                    <a:pt x="2802" y="1448"/>
                  </a:cubicBezTo>
                  <a:cubicBezTo>
                    <a:pt x="2802" y="2190"/>
                    <a:pt x="2190" y="2802"/>
                    <a:pt x="1448" y="2802"/>
                  </a:cubicBezTo>
                  <a:cubicBezTo>
                    <a:pt x="696" y="2802"/>
                    <a:pt x="93" y="2190"/>
                    <a:pt x="93" y="1448"/>
                  </a:cubicBezTo>
                  <a:cubicBezTo>
                    <a:pt x="93" y="696"/>
                    <a:pt x="696" y="93"/>
                    <a:pt x="1448" y="93"/>
                  </a:cubicBezTo>
                  <a:close/>
                  <a:moveTo>
                    <a:pt x="1448" y="1"/>
                  </a:moveTo>
                  <a:cubicBezTo>
                    <a:pt x="650" y="1"/>
                    <a:pt x="0" y="650"/>
                    <a:pt x="0" y="1448"/>
                  </a:cubicBezTo>
                  <a:cubicBezTo>
                    <a:pt x="0" y="2236"/>
                    <a:pt x="650" y="2886"/>
                    <a:pt x="1448" y="2886"/>
                  </a:cubicBezTo>
                  <a:cubicBezTo>
                    <a:pt x="2236" y="2886"/>
                    <a:pt x="2885" y="2236"/>
                    <a:pt x="2885" y="1448"/>
                  </a:cubicBezTo>
                  <a:cubicBezTo>
                    <a:pt x="2885" y="650"/>
                    <a:pt x="2236" y="1"/>
                    <a:pt x="1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144250" y="294782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21" y="0"/>
                  </a:moveTo>
                  <a:cubicBezTo>
                    <a:pt x="455" y="0"/>
                    <a:pt x="0" y="455"/>
                    <a:pt x="0" y="1021"/>
                  </a:cubicBezTo>
                  <a:cubicBezTo>
                    <a:pt x="0" y="1577"/>
                    <a:pt x="455" y="2032"/>
                    <a:pt x="1021" y="2032"/>
                  </a:cubicBezTo>
                  <a:cubicBezTo>
                    <a:pt x="1577" y="2032"/>
                    <a:pt x="2032" y="1577"/>
                    <a:pt x="2032" y="1021"/>
                  </a:cubicBezTo>
                  <a:cubicBezTo>
                    <a:pt x="2032" y="455"/>
                    <a:pt x="1577" y="0"/>
                    <a:pt x="1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142850" y="2946425"/>
              <a:ext cx="53825" cy="53825"/>
            </a:xfrm>
            <a:custGeom>
              <a:avLst/>
              <a:gdLst/>
              <a:ahLst/>
              <a:cxnLst/>
              <a:rect l="l" t="t" r="r" b="b"/>
              <a:pathLst>
                <a:path w="2153" h="2153" extrusionOk="0">
                  <a:moveTo>
                    <a:pt x="1077" y="112"/>
                  </a:moveTo>
                  <a:cubicBezTo>
                    <a:pt x="1605" y="112"/>
                    <a:pt x="2032" y="548"/>
                    <a:pt x="2032" y="1077"/>
                  </a:cubicBezTo>
                  <a:cubicBezTo>
                    <a:pt x="2032" y="1605"/>
                    <a:pt x="1605" y="2032"/>
                    <a:pt x="1077" y="2032"/>
                  </a:cubicBezTo>
                  <a:cubicBezTo>
                    <a:pt x="548" y="2032"/>
                    <a:pt x="112" y="1605"/>
                    <a:pt x="112" y="1077"/>
                  </a:cubicBezTo>
                  <a:cubicBezTo>
                    <a:pt x="112" y="548"/>
                    <a:pt x="548" y="112"/>
                    <a:pt x="1077" y="112"/>
                  </a:cubicBezTo>
                  <a:close/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0"/>
                    <a:pt x="483" y="2153"/>
                    <a:pt x="1077" y="2153"/>
                  </a:cubicBezTo>
                  <a:cubicBezTo>
                    <a:pt x="1670" y="2153"/>
                    <a:pt x="2153" y="1670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154900" y="2949850"/>
              <a:ext cx="45950" cy="34400"/>
            </a:xfrm>
            <a:custGeom>
              <a:avLst/>
              <a:gdLst/>
              <a:ahLst/>
              <a:cxnLst/>
              <a:rect l="l" t="t" r="r" b="b"/>
              <a:pathLst>
                <a:path w="1838" h="1376" extrusionOk="0">
                  <a:moveTo>
                    <a:pt x="1657" y="0"/>
                  </a:moveTo>
                  <a:cubicBezTo>
                    <a:pt x="1615" y="0"/>
                    <a:pt x="1573" y="17"/>
                    <a:pt x="1541" y="49"/>
                  </a:cubicBezTo>
                  <a:lnTo>
                    <a:pt x="613" y="977"/>
                  </a:lnTo>
                  <a:lnTo>
                    <a:pt x="298" y="661"/>
                  </a:lnTo>
                  <a:cubicBezTo>
                    <a:pt x="265" y="629"/>
                    <a:pt x="224" y="613"/>
                    <a:pt x="182" y="613"/>
                  </a:cubicBezTo>
                  <a:cubicBezTo>
                    <a:pt x="140" y="613"/>
                    <a:pt x="98" y="629"/>
                    <a:pt x="66" y="661"/>
                  </a:cubicBezTo>
                  <a:cubicBezTo>
                    <a:pt x="1" y="726"/>
                    <a:pt x="1" y="828"/>
                    <a:pt x="66" y="893"/>
                  </a:cubicBezTo>
                  <a:lnTo>
                    <a:pt x="493" y="1320"/>
                  </a:lnTo>
                  <a:cubicBezTo>
                    <a:pt x="530" y="1357"/>
                    <a:pt x="567" y="1376"/>
                    <a:pt x="613" y="1376"/>
                  </a:cubicBezTo>
                  <a:cubicBezTo>
                    <a:pt x="650" y="1376"/>
                    <a:pt x="697" y="1357"/>
                    <a:pt x="724" y="1329"/>
                  </a:cubicBezTo>
                  <a:lnTo>
                    <a:pt x="1773" y="281"/>
                  </a:lnTo>
                  <a:cubicBezTo>
                    <a:pt x="1838" y="216"/>
                    <a:pt x="1838" y="114"/>
                    <a:pt x="1773" y="49"/>
                  </a:cubicBezTo>
                  <a:cubicBezTo>
                    <a:pt x="1740" y="17"/>
                    <a:pt x="1699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8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Καθοδήγηση σε ελεύθερη θέση</a:t>
            </a:r>
            <a:endParaRPr/>
          </a:p>
        </p:txBody>
      </p:sp>
      <p:pic>
        <p:nvPicPr>
          <p:cNvPr id="1052" name="Google Shape;10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933" y="1727201"/>
            <a:ext cx="2696200" cy="42599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53" name="Google Shape;1053;p38"/>
          <p:cNvPicPr preferRelativeResize="0"/>
          <p:nvPr/>
        </p:nvPicPr>
        <p:blipFill rotWithShape="1">
          <a:blip r:embed="rId4">
            <a:alphaModFix/>
          </a:blip>
          <a:srcRect l="855" r="855"/>
          <a:stretch/>
        </p:blipFill>
        <p:spPr>
          <a:xfrm>
            <a:off x="6761001" y="2333285"/>
            <a:ext cx="3586901" cy="2503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38"/>
          <p:cNvSpPr/>
          <p:nvPr/>
        </p:nvSpPr>
        <p:spPr>
          <a:xfrm>
            <a:off x="4318000" y="2734467"/>
            <a:ext cx="3454500" cy="541200"/>
          </a:xfrm>
          <a:prstGeom prst="stripedRightArrow">
            <a:avLst>
              <a:gd name="adj1" fmla="val 53568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38"/>
          <p:cNvSpPr txBox="1"/>
          <p:nvPr/>
        </p:nvSpPr>
        <p:spPr>
          <a:xfrm>
            <a:off x="4826013" y="2019300"/>
            <a:ext cx="2102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Θέση παρκαρίσματος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6" name="Google Shape;1056;p38"/>
          <p:cNvSpPr/>
          <p:nvPr/>
        </p:nvSpPr>
        <p:spPr>
          <a:xfrm rot="10800000">
            <a:off x="4367243" y="4522233"/>
            <a:ext cx="4341900" cy="1014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38"/>
          <p:cNvSpPr txBox="1"/>
          <p:nvPr/>
        </p:nvSpPr>
        <p:spPr>
          <a:xfrm>
            <a:off x="4882513" y="4399772"/>
            <a:ext cx="2102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Οδηγίες</a:t>
            </a:r>
            <a:endParaRPr sz="1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διαδρομής</a:t>
            </a:r>
            <a:endParaRPr sz="1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58" name="Google Shape;1058;p38"/>
          <p:cNvGrpSpPr/>
          <p:nvPr/>
        </p:nvGrpSpPr>
        <p:grpSpPr>
          <a:xfrm>
            <a:off x="10347697" y="1053775"/>
            <a:ext cx="1468646" cy="1176253"/>
            <a:chOff x="5684629" y="1154350"/>
            <a:chExt cx="1101512" cy="882212"/>
          </a:xfrm>
        </p:grpSpPr>
        <p:sp>
          <p:nvSpPr>
            <p:cNvPr id="1059" name="Google Shape;1059;p38"/>
            <p:cNvSpPr/>
            <p:nvPr/>
          </p:nvSpPr>
          <p:spPr>
            <a:xfrm>
              <a:off x="6333316" y="1154350"/>
              <a:ext cx="130973" cy="130992"/>
            </a:xfrm>
            <a:custGeom>
              <a:avLst/>
              <a:gdLst/>
              <a:ahLst/>
              <a:cxnLst/>
              <a:rect l="l" t="t" r="r" b="b"/>
              <a:pathLst>
                <a:path w="7072" h="7073" extrusionOk="0">
                  <a:moveTo>
                    <a:pt x="3536" y="7072"/>
                  </a:moveTo>
                  <a:lnTo>
                    <a:pt x="3536" y="7072"/>
                  </a:lnTo>
                  <a:cubicBezTo>
                    <a:pt x="3469" y="7072"/>
                    <a:pt x="3369" y="7005"/>
                    <a:pt x="3336" y="6939"/>
                  </a:cubicBezTo>
                  <a:lnTo>
                    <a:pt x="2202" y="4871"/>
                  </a:lnTo>
                  <a:lnTo>
                    <a:pt x="134" y="3703"/>
                  </a:lnTo>
                  <a:cubicBezTo>
                    <a:pt x="34" y="3670"/>
                    <a:pt x="0" y="3603"/>
                    <a:pt x="0" y="3536"/>
                  </a:cubicBezTo>
                  <a:cubicBezTo>
                    <a:pt x="0" y="3436"/>
                    <a:pt x="67" y="3369"/>
                    <a:pt x="134" y="3336"/>
                  </a:cubicBezTo>
                  <a:lnTo>
                    <a:pt x="2202" y="2202"/>
                  </a:lnTo>
                  <a:lnTo>
                    <a:pt x="3369" y="100"/>
                  </a:lnTo>
                  <a:cubicBezTo>
                    <a:pt x="3403" y="34"/>
                    <a:pt x="3469" y="0"/>
                    <a:pt x="3536" y="0"/>
                  </a:cubicBezTo>
                  <a:lnTo>
                    <a:pt x="3536" y="0"/>
                  </a:lnTo>
                  <a:cubicBezTo>
                    <a:pt x="3603" y="0"/>
                    <a:pt x="3703" y="34"/>
                    <a:pt x="3736" y="100"/>
                  </a:cubicBezTo>
                  <a:lnTo>
                    <a:pt x="4870" y="2202"/>
                  </a:lnTo>
                  <a:lnTo>
                    <a:pt x="6938" y="3369"/>
                  </a:lnTo>
                  <a:cubicBezTo>
                    <a:pt x="7039" y="3403"/>
                    <a:pt x="7072" y="3470"/>
                    <a:pt x="7072" y="3536"/>
                  </a:cubicBezTo>
                  <a:cubicBezTo>
                    <a:pt x="7072" y="3603"/>
                    <a:pt x="7005" y="3703"/>
                    <a:pt x="6938" y="3736"/>
                  </a:cubicBezTo>
                  <a:lnTo>
                    <a:pt x="4870" y="4871"/>
                  </a:lnTo>
                  <a:lnTo>
                    <a:pt x="3703" y="6972"/>
                  </a:lnTo>
                  <a:cubicBezTo>
                    <a:pt x="3669" y="7039"/>
                    <a:pt x="3603" y="7072"/>
                    <a:pt x="3536" y="7072"/>
                  </a:cubicBezTo>
                  <a:close/>
                  <a:moveTo>
                    <a:pt x="667" y="3536"/>
                  </a:moveTo>
                  <a:lnTo>
                    <a:pt x="2469" y="4537"/>
                  </a:lnTo>
                  <a:cubicBezTo>
                    <a:pt x="2502" y="4537"/>
                    <a:pt x="2535" y="4570"/>
                    <a:pt x="2535" y="4604"/>
                  </a:cubicBezTo>
                  <a:lnTo>
                    <a:pt x="3536" y="6438"/>
                  </a:lnTo>
                  <a:lnTo>
                    <a:pt x="4537" y="4604"/>
                  </a:lnTo>
                  <a:cubicBezTo>
                    <a:pt x="4537" y="4570"/>
                    <a:pt x="4570" y="4537"/>
                    <a:pt x="4603" y="4537"/>
                  </a:cubicBezTo>
                  <a:lnTo>
                    <a:pt x="6438" y="3536"/>
                  </a:lnTo>
                  <a:lnTo>
                    <a:pt x="4603" y="2536"/>
                  </a:lnTo>
                  <a:cubicBezTo>
                    <a:pt x="4570" y="2536"/>
                    <a:pt x="4537" y="2502"/>
                    <a:pt x="4537" y="2469"/>
                  </a:cubicBezTo>
                  <a:lnTo>
                    <a:pt x="3536" y="668"/>
                  </a:lnTo>
                  <a:lnTo>
                    <a:pt x="2535" y="2469"/>
                  </a:lnTo>
                  <a:cubicBezTo>
                    <a:pt x="2535" y="2502"/>
                    <a:pt x="2502" y="2536"/>
                    <a:pt x="2469" y="2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5684629" y="1281661"/>
              <a:ext cx="335471" cy="309432"/>
            </a:xfrm>
            <a:custGeom>
              <a:avLst/>
              <a:gdLst/>
              <a:ahLst/>
              <a:cxnLst/>
              <a:rect l="l" t="t" r="r" b="b"/>
              <a:pathLst>
                <a:path w="18114" h="16708" extrusionOk="0">
                  <a:moveTo>
                    <a:pt x="9061" y="0"/>
                  </a:moveTo>
                  <a:cubicBezTo>
                    <a:pt x="8636" y="0"/>
                    <a:pt x="8206" y="32"/>
                    <a:pt x="7772" y="98"/>
                  </a:cubicBezTo>
                  <a:cubicBezTo>
                    <a:pt x="3169" y="799"/>
                    <a:pt x="0" y="5035"/>
                    <a:pt x="701" y="9605"/>
                  </a:cubicBezTo>
                  <a:cubicBezTo>
                    <a:pt x="1335" y="13745"/>
                    <a:pt x="4926" y="16708"/>
                    <a:pt x="9044" y="16708"/>
                  </a:cubicBezTo>
                  <a:cubicBezTo>
                    <a:pt x="9471" y="16708"/>
                    <a:pt x="9905" y="16676"/>
                    <a:pt x="10341" y="16610"/>
                  </a:cubicBezTo>
                  <a:cubicBezTo>
                    <a:pt x="14944" y="15909"/>
                    <a:pt x="18113" y="11640"/>
                    <a:pt x="17379" y="7070"/>
                  </a:cubicBezTo>
                  <a:cubicBezTo>
                    <a:pt x="16745" y="2960"/>
                    <a:pt x="13154" y="0"/>
                    <a:pt x="9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5707484" y="1255047"/>
              <a:ext cx="335471" cy="331156"/>
            </a:xfrm>
            <a:custGeom>
              <a:avLst/>
              <a:gdLst/>
              <a:ahLst/>
              <a:cxnLst/>
              <a:rect l="l" t="t" r="r" b="b"/>
              <a:pathLst>
                <a:path w="18114" h="17881" extrusionOk="0">
                  <a:moveTo>
                    <a:pt x="17379" y="7673"/>
                  </a:moveTo>
                  <a:cubicBezTo>
                    <a:pt x="18113" y="12243"/>
                    <a:pt x="14944" y="16479"/>
                    <a:pt x="10341" y="17180"/>
                  </a:cubicBezTo>
                  <a:cubicBezTo>
                    <a:pt x="5738" y="17880"/>
                    <a:pt x="1401" y="14744"/>
                    <a:pt x="701" y="10208"/>
                  </a:cubicBezTo>
                  <a:cubicBezTo>
                    <a:pt x="0" y="5638"/>
                    <a:pt x="3169" y="1368"/>
                    <a:pt x="7773" y="668"/>
                  </a:cubicBezTo>
                  <a:cubicBezTo>
                    <a:pt x="12376" y="1"/>
                    <a:pt x="16679" y="3103"/>
                    <a:pt x="17379" y="76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5710577" y="1261918"/>
              <a:ext cx="329286" cy="316859"/>
            </a:xfrm>
            <a:custGeom>
              <a:avLst/>
              <a:gdLst/>
              <a:ahLst/>
              <a:cxnLst/>
              <a:rect l="l" t="t" r="r" b="b"/>
              <a:pathLst>
                <a:path w="17780" h="17109" extrusionOk="0">
                  <a:moveTo>
                    <a:pt x="8873" y="430"/>
                  </a:moveTo>
                  <a:cubicBezTo>
                    <a:pt x="12876" y="430"/>
                    <a:pt x="16412" y="3299"/>
                    <a:pt x="17012" y="7335"/>
                  </a:cubicBezTo>
                  <a:cubicBezTo>
                    <a:pt x="17346" y="9470"/>
                    <a:pt x="16812" y="11605"/>
                    <a:pt x="15545" y="13339"/>
                  </a:cubicBezTo>
                  <a:cubicBezTo>
                    <a:pt x="14244" y="15107"/>
                    <a:pt x="12309" y="16275"/>
                    <a:pt x="10141" y="16608"/>
                  </a:cubicBezTo>
                  <a:cubicBezTo>
                    <a:pt x="9723" y="16670"/>
                    <a:pt x="9308" y="16700"/>
                    <a:pt x="8898" y="16700"/>
                  </a:cubicBezTo>
                  <a:cubicBezTo>
                    <a:pt x="4888" y="16700"/>
                    <a:pt x="1369" y="13829"/>
                    <a:pt x="734" y="9804"/>
                  </a:cubicBezTo>
                  <a:cubicBezTo>
                    <a:pt x="400" y="7669"/>
                    <a:pt x="934" y="5534"/>
                    <a:pt x="2202" y="3799"/>
                  </a:cubicBezTo>
                  <a:cubicBezTo>
                    <a:pt x="3503" y="2031"/>
                    <a:pt x="5437" y="864"/>
                    <a:pt x="7639" y="530"/>
                  </a:cubicBezTo>
                  <a:cubicBezTo>
                    <a:pt x="8039" y="464"/>
                    <a:pt x="8473" y="430"/>
                    <a:pt x="8873" y="430"/>
                  </a:cubicBezTo>
                  <a:close/>
                  <a:moveTo>
                    <a:pt x="8867" y="0"/>
                  </a:moveTo>
                  <a:cubicBezTo>
                    <a:pt x="8439" y="0"/>
                    <a:pt x="8007" y="32"/>
                    <a:pt x="7572" y="97"/>
                  </a:cubicBezTo>
                  <a:cubicBezTo>
                    <a:pt x="5271" y="464"/>
                    <a:pt x="3236" y="1664"/>
                    <a:pt x="1868" y="3532"/>
                  </a:cubicBezTo>
                  <a:cubicBezTo>
                    <a:pt x="534" y="5367"/>
                    <a:pt x="0" y="7635"/>
                    <a:pt x="334" y="9870"/>
                  </a:cubicBezTo>
                  <a:cubicBezTo>
                    <a:pt x="1001" y="14073"/>
                    <a:pt x="4670" y="17109"/>
                    <a:pt x="8873" y="17109"/>
                  </a:cubicBezTo>
                  <a:cubicBezTo>
                    <a:pt x="9307" y="17109"/>
                    <a:pt x="9740" y="17075"/>
                    <a:pt x="10207" y="17009"/>
                  </a:cubicBezTo>
                  <a:cubicBezTo>
                    <a:pt x="12509" y="16675"/>
                    <a:pt x="14510" y="15441"/>
                    <a:pt x="15878" y="13606"/>
                  </a:cubicBezTo>
                  <a:cubicBezTo>
                    <a:pt x="17246" y="11772"/>
                    <a:pt x="17779" y="9503"/>
                    <a:pt x="17446" y="7268"/>
                  </a:cubicBezTo>
                  <a:cubicBezTo>
                    <a:pt x="16780" y="3030"/>
                    <a:pt x="13064" y="0"/>
                    <a:pt x="8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837832" y="1361522"/>
              <a:ext cx="106897" cy="117935"/>
            </a:xfrm>
            <a:custGeom>
              <a:avLst/>
              <a:gdLst/>
              <a:ahLst/>
              <a:cxnLst/>
              <a:rect l="l" t="t" r="r" b="b"/>
              <a:pathLst>
                <a:path w="5772" h="6368" extrusionOk="0">
                  <a:moveTo>
                    <a:pt x="475" y="1"/>
                  </a:moveTo>
                  <a:cubicBezTo>
                    <a:pt x="221" y="1"/>
                    <a:pt x="1" y="205"/>
                    <a:pt x="1" y="489"/>
                  </a:cubicBezTo>
                  <a:lnTo>
                    <a:pt x="1" y="5893"/>
                  </a:lnTo>
                  <a:cubicBezTo>
                    <a:pt x="1" y="6167"/>
                    <a:pt x="205" y="6367"/>
                    <a:pt x="448" y="6367"/>
                  </a:cubicBezTo>
                  <a:cubicBezTo>
                    <a:pt x="530" y="6367"/>
                    <a:pt x="617" y="6344"/>
                    <a:pt x="701" y="6294"/>
                  </a:cubicBezTo>
                  <a:lnTo>
                    <a:pt x="5438" y="3592"/>
                  </a:lnTo>
                  <a:cubicBezTo>
                    <a:pt x="5771" y="3425"/>
                    <a:pt x="5771" y="2958"/>
                    <a:pt x="5438" y="2791"/>
                  </a:cubicBezTo>
                  <a:lnTo>
                    <a:pt x="701" y="56"/>
                  </a:lnTo>
                  <a:cubicBezTo>
                    <a:pt x="626" y="18"/>
                    <a:pt x="549" y="1"/>
                    <a:pt x="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5834128" y="1357596"/>
              <a:ext cx="113065" cy="126047"/>
            </a:xfrm>
            <a:custGeom>
              <a:avLst/>
              <a:gdLst/>
              <a:ahLst/>
              <a:cxnLst/>
              <a:rect l="l" t="t" r="r" b="b"/>
              <a:pathLst>
                <a:path w="6105" h="6806" extrusionOk="0">
                  <a:moveTo>
                    <a:pt x="668" y="435"/>
                  </a:moveTo>
                  <a:cubicBezTo>
                    <a:pt x="701" y="435"/>
                    <a:pt x="734" y="435"/>
                    <a:pt x="801" y="468"/>
                  </a:cubicBezTo>
                  <a:lnTo>
                    <a:pt x="5538" y="3170"/>
                  </a:lnTo>
                  <a:cubicBezTo>
                    <a:pt x="5671" y="3237"/>
                    <a:pt x="5671" y="3370"/>
                    <a:pt x="5671" y="3403"/>
                  </a:cubicBezTo>
                  <a:cubicBezTo>
                    <a:pt x="5671" y="3437"/>
                    <a:pt x="5671" y="3570"/>
                    <a:pt x="5538" y="3637"/>
                  </a:cubicBezTo>
                  <a:lnTo>
                    <a:pt x="801" y="6339"/>
                  </a:lnTo>
                  <a:cubicBezTo>
                    <a:pt x="745" y="6367"/>
                    <a:pt x="694" y="6377"/>
                    <a:pt x="652" y="6377"/>
                  </a:cubicBezTo>
                  <a:cubicBezTo>
                    <a:pt x="595" y="6377"/>
                    <a:pt x="554" y="6358"/>
                    <a:pt x="534" y="6339"/>
                  </a:cubicBezTo>
                  <a:cubicBezTo>
                    <a:pt x="501" y="6305"/>
                    <a:pt x="401" y="6239"/>
                    <a:pt x="401" y="6105"/>
                  </a:cubicBezTo>
                  <a:lnTo>
                    <a:pt x="401" y="701"/>
                  </a:lnTo>
                  <a:cubicBezTo>
                    <a:pt x="401" y="568"/>
                    <a:pt x="501" y="501"/>
                    <a:pt x="534" y="468"/>
                  </a:cubicBezTo>
                  <a:cubicBezTo>
                    <a:pt x="568" y="435"/>
                    <a:pt x="601" y="435"/>
                    <a:pt x="668" y="435"/>
                  </a:cubicBezTo>
                  <a:close/>
                  <a:moveTo>
                    <a:pt x="668" y="1"/>
                  </a:moveTo>
                  <a:cubicBezTo>
                    <a:pt x="551" y="1"/>
                    <a:pt x="434" y="34"/>
                    <a:pt x="334" y="101"/>
                  </a:cubicBezTo>
                  <a:cubicBezTo>
                    <a:pt x="101" y="234"/>
                    <a:pt x="1" y="435"/>
                    <a:pt x="1" y="701"/>
                  </a:cubicBezTo>
                  <a:lnTo>
                    <a:pt x="1" y="6105"/>
                  </a:lnTo>
                  <a:cubicBezTo>
                    <a:pt x="1" y="6372"/>
                    <a:pt x="101" y="6572"/>
                    <a:pt x="334" y="6706"/>
                  </a:cubicBezTo>
                  <a:cubicBezTo>
                    <a:pt x="434" y="6772"/>
                    <a:pt x="534" y="6806"/>
                    <a:pt x="668" y="6806"/>
                  </a:cubicBezTo>
                  <a:cubicBezTo>
                    <a:pt x="768" y="6806"/>
                    <a:pt x="901" y="6772"/>
                    <a:pt x="1001" y="6706"/>
                  </a:cubicBezTo>
                  <a:lnTo>
                    <a:pt x="5738" y="4004"/>
                  </a:lnTo>
                  <a:cubicBezTo>
                    <a:pt x="5971" y="3870"/>
                    <a:pt x="6105" y="3637"/>
                    <a:pt x="6105" y="3403"/>
                  </a:cubicBezTo>
                  <a:cubicBezTo>
                    <a:pt x="6105" y="3136"/>
                    <a:pt x="5971" y="2936"/>
                    <a:pt x="5738" y="2803"/>
                  </a:cubicBezTo>
                  <a:lnTo>
                    <a:pt x="1001" y="101"/>
                  </a:lnTo>
                  <a:cubicBezTo>
                    <a:pt x="901" y="34"/>
                    <a:pt x="784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6138701" y="1463238"/>
              <a:ext cx="647441" cy="573324"/>
            </a:xfrm>
            <a:custGeom>
              <a:avLst/>
              <a:gdLst/>
              <a:ahLst/>
              <a:cxnLst/>
              <a:rect l="l" t="t" r="r" b="b"/>
              <a:pathLst>
                <a:path w="34959" h="30957" extrusionOk="0">
                  <a:moveTo>
                    <a:pt x="501" y="1"/>
                  </a:moveTo>
                  <a:cubicBezTo>
                    <a:pt x="234" y="1"/>
                    <a:pt x="1" y="234"/>
                    <a:pt x="1" y="501"/>
                  </a:cubicBezTo>
                  <a:lnTo>
                    <a:pt x="1" y="30456"/>
                  </a:lnTo>
                  <a:cubicBezTo>
                    <a:pt x="1" y="30723"/>
                    <a:pt x="201" y="30923"/>
                    <a:pt x="468" y="30923"/>
                  </a:cubicBezTo>
                  <a:lnTo>
                    <a:pt x="34459" y="30956"/>
                  </a:lnTo>
                  <a:cubicBezTo>
                    <a:pt x="34726" y="30956"/>
                    <a:pt x="34926" y="30723"/>
                    <a:pt x="34926" y="30456"/>
                  </a:cubicBezTo>
                  <a:lnTo>
                    <a:pt x="34959" y="501"/>
                  </a:lnTo>
                  <a:cubicBezTo>
                    <a:pt x="34959" y="234"/>
                    <a:pt x="34726" y="34"/>
                    <a:pt x="34459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6122032" y="1447810"/>
              <a:ext cx="647441" cy="573305"/>
            </a:xfrm>
            <a:custGeom>
              <a:avLst/>
              <a:gdLst/>
              <a:ahLst/>
              <a:cxnLst/>
              <a:rect l="l" t="t" r="r" b="b"/>
              <a:pathLst>
                <a:path w="34959" h="30956" extrusionOk="0">
                  <a:moveTo>
                    <a:pt x="500" y="0"/>
                  </a:moveTo>
                  <a:cubicBezTo>
                    <a:pt x="234" y="0"/>
                    <a:pt x="0" y="234"/>
                    <a:pt x="0" y="500"/>
                  </a:cubicBezTo>
                  <a:lnTo>
                    <a:pt x="0" y="30455"/>
                  </a:lnTo>
                  <a:cubicBezTo>
                    <a:pt x="0" y="30722"/>
                    <a:pt x="200" y="30922"/>
                    <a:pt x="467" y="30922"/>
                  </a:cubicBezTo>
                  <a:lnTo>
                    <a:pt x="34458" y="30956"/>
                  </a:lnTo>
                  <a:cubicBezTo>
                    <a:pt x="34725" y="30956"/>
                    <a:pt x="34925" y="30722"/>
                    <a:pt x="34925" y="30455"/>
                  </a:cubicBezTo>
                  <a:lnTo>
                    <a:pt x="34958" y="500"/>
                  </a:lnTo>
                  <a:cubicBezTo>
                    <a:pt x="34958" y="234"/>
                    <a:pt x="34725" y="0"/>
                    <a:pt x="34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6117698" y="1444087"/>
              <a:ext cx="655478" cy="580732"/>
            </a:xfrm>
            <a:custGeom>
              <a:avLst/>
              <a:gdLst/>
              <a:ahLst/>
              <a:cxnLst/>
              <a:rect l="l" t="t" r="r" b="b"/>
              <a:pathLst>
                <a:path w="35393" h="31357" extrusionOk="0">
                  <a:moveTo>
                    <a:pt x="734" y="401"/>
                  </a:moveTo>
                  <a:lnTo>
                    <a:pt x="34692" y="435"/>
                  </a:lnTo>
                  <a:cubicBezTo>
                    <a:pt x="34859" y="435"/>
                    <a:pt x="34992" y="535"/>
                    <a:pt x="34992" y="701"/>
                  </a:cubicBezTo>
                  <a:lnTo>
                    <a:pt x="34959" y="30656"/>
                  </a:lnTo>
                  <a:cubicBezTo>
                    <a:pt x="34959" y="30823"/>
                    <a:pt x="34825" y="30923"/>
                    <a:pt x="34692" y="30923"/>
                  </a:cubicBezTo>
                  <a:lnTo>
                    <a:pt x="701" y="30923"/>
                  </a:lnTo>
                  <a:cubicBezTo>
                    <a:pt x="568" y="30923"/>
                    <a:pt x="434" y="30790"/>
                    <a:pt x="434" y="30656"/>
                  </a:cubicBezTo>
                  <a:lnTo>
                    <a:pt x="434" y="668"/>
                  </a:lnTo>
                  <a:cubicBezTo>
                    <a:pt x="434" y="601"/>
                    <a:pt x="468" y="535"/>
                    <a:pt x="534" y="501"/>
                  </a:cubicBezTo>
                  <a:cubicBezTo>
                    <a:pt x="601" y="435"/>
                    <a:pt x="668" y="401"/>
                    <a:pt x="734" y="401"/>
                  </a:cubicBezTo>
                  <a:close/>
                  <a:moveTo>
                    <a:pt x="734" y="1"/>
                  </a:moveTo>
                  <a:cubicBezTo>
                    <a:pt x="534" y="1"/>
                    <a:pt x="367" y="68"/>
                    <a:pt x="234" y="201"/>
                  </a:cubicBezTo>
                  <a:cubicBezTo>
                    <a:pt x="101" y="334"/>
                    <a:pt x="34" y="501"/>
                    <a:pt x="34" y="701"/>
                  </a:cubicBezTo>
                  <a:lnTo>
                    <a:pt x="1" y="30656"/>
                  </a:lnTo>
                  <a:cubicBezTo>
                    <a:pt x="1" y="31023"/>
                    <a:pt x="334" y="31357"/>
                    <a:pt x="701" y="31357"/>
                  </a:cubicBezTo>
                  <a:lnTo>
                    <a:pt x="34692" y="31357"/>
                  </a:lnTo>
                  <a:cubicBezTo>
                    <a:pt x="35059" y="31357"/>
                    <a:pt x="35359" y="31056"/>
                    <a:pt x="35393" y="30656"/>
                  </a:cubicBezTo>
                  <a:lnTo>
                    <a:pt x="35393" y="701"/>
                  </a:lnTo>
                  <a:cubicBezTo>
                    <a:pt x="35393" y="334"/>
                    <a:pt x="35092" y="1"/>
                    <a:pt x="34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6122032" y="1447810"/>
              <a:ext cx="647441" cy="56838"/>
            </a:xfrm>
            <a:custGeom>
              <a:avLst/>
              <a:gdLst/>
              <a:ahLst/>
              <a:cxnLst/>
              <a:rect l="l" t="t" r="r" b="b"/>
              <a:pathLst>
                <a:path w="34959" h="3069" extrusionOk="0">
                  <a:moveTo>
                    <a:pt x="34958" y="3069"/>
                  </a:moveTo>
                  <a:lnTo>
                    <a:pt x="0" y="3069"/>
                  </a:lnTo>
                  <a:lnTo>
                    <a:pt x="0" y="500"/>
                  </a:lnTo>
                  <a:cubicBezTo>
                    <a:pt x="0" y="234"/>
                    <a:pt x="234" y="0"/>
                    <a:pt x="500" y="0"/>
                  </a:cubicBezTo>
                  <a:lnTo>
                    <a:pt x="34458" y="33"/>
                  </a:lnTo>
                  <a:cubicBezTo>
                    <a:pt x="34725" y="33"/>
                    <a:pt x="34958" y="234"/>
                    <a:pt x="34958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6118309" y="1444087"/>
              <a:ext cx="654867" cy="64283"/>
            </a:xfrm>
            <a:custGeom>
              <a:avLst/>
              <a:gdLst/>
              <a:ahLst/>
              <a:cxnLst/>
              <a:rect l="l" t="t" r="r" b="b"/>
              <a:pathLst>
                <a:path w="35360" h="3471" extrusionOk="0">
                  <a:moveTo>
                    <a:pt x="701" y="401"/>
                  </a:moveTo>
                  <a:lnTo>
                    <a:pt x="34659" y="435"/>
                  </a:lnTo>
                  <a:cubicBezTo>
                    <a:pt x="34726" y="435"/>
                    <a:pt x="34792" y="468"/>
                    <a:pt x="34859" y="501"/>
                  </a:cubicBezTo>
                  <a:cubicBezTo>
                    <a:pt x="34926" y="568"/>
                    <a:pt x="34926" y="635"/>
                    <a:pt x="34926" y="701"/>
                  </a:cubicBezTo>
                  <a:lnTo>
                    <a:pt x="34926" y="3070"/>
                  </a:lnTo>
                  <a:lnTo>
                    <a:pt x="401" y="3036"/>
                  </a:lnTo>
                  <a:lnTo>
                    <a:pt x="401" y="668"/>
                  </a:lnTo>
                  <a:cubicBezTo>
                    <a:pt x="435" y="535"/>
                    <a:pt x="535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lnTo>
                    <a:pt x="1" y="3270"/>
                  </a:lnTo>
                  <a:cubicBezTo>
                    <a:pt x="1" y="3303"/>
                    <a:pt x="34" y="3370"/>
                    <a:pt x="68" y="3403"/>
                  </a:cubicBezTo>
                  <a:cubicBezTo>
                    <a:pt x="101" y="3437"/>
                    <a:pt x="168" y="3470"/>
                    <a:pt x="201" y="3470"/>
                  </a:cubicBezTo>
                  <a:lnTo>
                    <a:pt x="35159" y="3470"/>
                  </a:lnTo>
                  <a:cubicBezTo>
                    <a:pt x="35259" y="3470"/>
                    <a:pt x="35360" y="3370"/>
                    <a:pt x="35360" y="3270"/>
                  </a:cubicBezTo>
                  <a:lnTo>
                    <a:pt x="35360" y="701"/>
                  </a:lnTo>
                  <a:cubicBezTo>
                    <a:pt x="35360" y="535"/>
                    <a:pt x="35293" y="334"/>
                    <a:pt x="35159" y="201"/>
                  </a:cubicBezTo>
                  <a:cubicBezTo>
                    <a:pt x="35026" y="68"/>
                    <a:pt x="34859" y="1"/>
                    <a:pt x="3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6721287" y="1464942"/>
              <a:ext cx="23502" cy="22409"/>
            </a:xfrm>
            <a:custGeom>
              <a:avLst/>
              <a:gdLst/>
              <a:ahLst/>
              <a:cxnLst/>
              <a:rect l="l" t="t" r="r" b="b"/>
              <a:pathLst>
                <a:path w="1269" h="1210" extrusionOk="0">
                  <a:moveTo>
                    <a:pt x="230" y="1"/>
                  </a:moveTo>
                  <a:cubicBezTo>
                    <a:pt x="176" y="1"/>
                    <a:pt x="117" y="26"/>
                    <a:pt x="67" y="76"/>
                  </a:cubicBezTo>
                  <a:cubicBezTo>
                    <a:pt x="1" y="142"/>
                    <a:pt x="1" y="276"/>
                    <a:pt x="67" y="343"/>
                  </a:cubicBezTo>
                  <a:lnTo>
                    <a:pt x="868" y="1143"/>
                  </a:lnTo>
                  <a:cubicBezTo>
                    <a:pt x="901" y="1210"/>
                    <a:pt x="968" y="1210"/>
                    <a:pt x="1035" y="1210"/>
                  </a:cubicBezTo>
                  <a:cubicBezTo>
                    <a:pt x="1068" y="1210"/>
                    <a:pt x="1135" y="1210"/>
                    <a:pt x="1168" y="1143"/>
                  </a:cubicBezTo>
                  <a:cubicBezTo>
                    <a:pt x="1268" y="1076"/>
                    <a:pt x="1268" y="943"/>
                    <a:pt x="1168" y="876"/>
                  </a:cubicBezTo>
                  <a:lnTo>
                    <a:pt x="367" y="76"/>
                  </a:lnTo>
                  <a:cubicBezTo>
                    <a:pt x="334" y="26"/>
                    <a:pt x="284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6721287" y="1464942"/>
              <a:ext cx="22872" cy="22409"/>
            </a:xfrm>
            <a:custGeom>
              <a:avLst/>
              <a:gdLst/>
              <a:ahLst/>
              <a:cxnLst/>
              <a:rect l="l" t="t" r="r" b="b"/>
              <a:pathLst>
                <a:path w="1235" h="1210" extrusionOk="0">
                  <a:moveTo>
                    <a:pt x="1030" y="1"/>
                  </a:moveTo>
                  <a:cubicBezTo>
                    <a:pt x="976" y="1"/>
                    <a:pt x="918" y="26"/>
                    <a:pt x="868" y="76"/>
                  </a:cubicBezTo>
                  <a:lnTo>
                    <a:pt x="67" y="876"/>
                  </a:lnTo>
                  <a:cubicBezTo>
                    <a:pt x="1" y="943"/>
                    <a:pt x="1" y="1076"/>
                    <a:pt x="67" y="1143"/>
                  </a:cubicBezTo>
                  <a:cubicBezTo>
                    <a:pt x="101" y="1210"/>
                    <a:pt x="167" y="1210"/>
                    <a:pt x="234" y="1210"/>
                  </a:cubicBezTo>
                  <a:cubicBezTo>
                    <a:pt x="267" y="1210"/>
                    <a:pt x="334" y="1210"/>
                    <a:pt x="367" y="1143"/>
                  </a:cubicBezTo>
                  <a:lnTo>
                    <a:pt x="1168" y="343"/>
                  </a:lnTo>
                  <a:cubicBezTo>
                    <a:pt x="1235" y="276"/>
                    <a:pt x="1235" y="142"/>
                    <a:pt x="1168" y="76"/>
                  </a:cubicBezTo>
                  <a:cubicBezTo>
                    <a:pt x="1135" y="26"/>
                    <a:pt x="1085" y="1"/>
                    <a:pt x="1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6271531" y="1572602"/>
              <a:ext cx="364511" cy="364492"/>
            </a:xfrm>
            <a:custGeom>
              <a:avLst/>
              <a:gdLst/>
              <a:ahLst/>
              <a:cxnLst/>
              <a:rect l="l" t="t" r="r" b="b"/>
              <a:pathLst>
                <a:path w="19682" h="19681" extrusionOk="0">
                  <a:moveTo>
                    <a:pt x="9841" y="434"/>
                  </a:moveTo>
                  <a:cubicBezTo>
                    <a:pt x="15045" y="434"/>
                    <a:pt x="19281" y="4637"/>
                    <a:pt x="19281" y="9841"/>
                  </a:cubicBezTo>
                  <a:cubicBezTo>
                    <a:pt x="19281" y="15044"/>
                    <a:pt x="15045" y="19281"/>
                    <a:pt x="9841" y="19281"/>
                  </a:cubicBezTo>
                  <a:cubicBezTo>
                    <a:pt x="4637" y="19281"/>
                    <a:pt x="434" y="15044"/>
                    <a:pt x="434" y="9841"/>
                  </a:cubicBezTo>
                  <a:cubicBezTo>
                    <a:pt x="434" y="4637"/>
                    <a:pt x="4637" y="434"/>
                    <a:pt x="9841" y="434"/>
                  </a:cubicBezTo>
                  <a:close/>
                  <a:moveTo>
                    <a:pt x="9841" y="0"/>
                  </a:moveTo>
                  <a:cubicBezTo>
                    <a:pt x="4404" y="0"/>
                    <a:pt x="0" y="4403"/>
                    <a:pt x="0" y="9841"/>
                  </a:cubicBezTo>
                  <a:cubicBezTo>
                    <a:pt x="0" y="15278"/>
                    <a:pt x="4437" y="19681"/>
                    <a:pt x="9841" y="19681"/>
                  </a:cubicBezTo>
                  <a:cubicBezTo>
                    <a:pt x="15278" y="19681"/>
                    <a:pt x="19681" y="15278"/>
                    <a:pt x="19681" y="9841"/>
                  </a:cubicBezTo>
                  <a:cubicBezTo>
                    <a:pt x="19681" y="4403"/>
                    <a:pt x="15278" y="0"/>
                    <a:pt x="9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6395712" y="1572602"/>
              <a:ext cx="114305" cy="364492"/>
            </a:xfrm>
            <a:custGeom>
              <a:avLst/>
              <a:gdLst/>
              <a:ahLst/>
              <a:cxnLst/>
              <a:rect l="l" t="t" r="r" b="b"/>
              <a:pathLst>
                <a:path w="6172" h="19681" extrusionOk="0">
                  <a:moveTo>
                    <a:pt x="3069" y="434"/>
                  </a:moveTo>
                  <a:cubicBezTo>
                    <a:pt x="4370" y="434"/>
                    <a:pt x="5738" y="4203"/>
                    <a:pt x="5738" y="9841"/>
                  </a:cubicBezTo>
                  <a:cubicBezTo>
                    <a:pt x="5738" y="15478"/>
                    <a:pt x="4370" y="19281"/>
                    <a:pt x="3069" y="19281"/>
                  </a:cubicBezTo>
                  <a:cubicBezTo>
                    <a:pt x="1802" y="19281"/>
                    <a:pt x="434" y="15478"/>
                    <a:pt x="434" y="9841"/>
                  </a:cubicBezTo>
                  <a:cubicBezTo>
                    <a:pt x="434" y="4203"/>
                    <a:pt x="1802" y="434"/>
                    <a:pt x="3069" y="434"/>
                  </a:cubicBezTo>
                  <a:close/>
                  <a:moveTo>
                    <a:pt x="3069" y="0"/>
                  </a:moveTo>
                  <a:cubicBezTo>
                    <a:pt x="1168" y="0"/>
                    <a:pt x="0" y="5004"/>
                    <a:pt x="0" y="9841"/>
                  </a:cubicBezTo>
                  <a:cubicBezTo>
                    <a:pt x="0" y="14677"/>
                    <a:pt x="1168" y="19681"/>
                    <a:pt x="3069" y="19681"/>
                  </a:cubicBezTo>
                  <a:cubicBezTo>
                    <a:pt x="5004" y="19681"/>
                    <a:pt x="6171" y="14677"/>
                    <a:pt x="6171" y="9841"/>
                  </a:cubicBezTo>
                  <a:cubicBezTo>
                    <a:pt x="6171" y="5004"/>
                    <a:pt x="5004" y="0"/>
                    <a:pt x="3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6283884" y="1693691"/>
              <a:ext cx="337323" cy="8038"/>
            </a:xfrm>
            <a:custGeom>
              <a:avLst/>
              <a:gdLst/>
              <a:ahLst/>
              <a:cxnLst/>
              <a:rect l="l" t="t" r="r" b="b"/>
              <a:pathLst>
                <a:path w="18214" h="434" extrusionOk="0">
                  <a:moveTo>
                    <a:pt x="1" y="0"/>
                  </a:moveTo>
                  <a:lnTo>
                    <a:pt x="1" y="434"/>
                  </a:lnTo>
                  <a:lnTo>
                    <a:pt x="18214" y="434"/>
                  </a:lnTo>
                  <a:lnTo>
                    <a:pt x="18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6283884" y="1814779"/>
              <a:ext cx="337323" cy="7427"/>
            </a:xfrm>
            <a:custGeom>
              <a:avLst/>
              <a:gdLst/>
              <a:ahLst/>
              <a:cxnLst/>
              <a:rect l="l" t="t" r="r" b="b"/>
              <a:pathLst>
                <a:path w="18214" h="401" extrusionOk="0">
                  <a:moveTo>
                    <a:pt x="1" y="0"/>
                  </a:moveTo>
                  <a:lnTo>
                    <a:pt x="1" y="401"/>
                  </a:lnTo>
                  <a:lnTo>
                    <a:pt x="18214" y="401"/>
                  </a:lnTo>
                  <a:lnTo>
                    <a:pt x="18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6380877" y="1675151"/>
              <a:ext cx="45115" cy="45115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2436" y="1235"/>
                  </a:moveTo>
                  <a:cubicBezTo>
                    <a:pt x="2436" y="1902"/>
                    <a:pt x="1902" y="2436"/>
                    <a:pt x="1235" y="2436"/>
                  </a:cubicBezTo>
                  <a:cubicBezTo>
                    <a:pt x="534" y="2436"/>
                    <a:pt x="1" y="1902"/>
                    <a:pt x="1" y="1235"/>
                  </a:cubicBezTo>
                  <a:cubicBezTo>
                    <a:pt x="1" y="534"/>
                    <a:pt x="534" y="1"/>
                    <a:pt x="1235" y="1"/>
                  </a:cubicBezTo>
                  <a:cubicBezTo>
                    <a:pt x="1902" y="1"/>
                    <a:pt x="2436" y="534"/>
                    <a:pt x="2436" y="1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6377173" y="1671447"/>
              <a:ext cx="53152" cy="53152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435" y="401"/>
                  </a:moveTo>
                  <a:cubicBezTo>
                    <a:pt x="1969" y="401"/>
                    <a:pt x="2436" y="868"/>
                    <a:pt x="2436" y="1435"/>
                  </a:cubicBezTo>
                  <a:cubicBezTo>
                    <a:pt x="2436" y="2002"/>
                    <a:pt x="1969" y="2435"/>
                    <a:pt x="1435" y="2435"/>
                  </a:cubicBezTo>
                  <a:cubicBezTo>
                    <a:pt x="868" y="2435"/>
                    <a:pt x="401" y="1968"/>
                    <a:pt x="401" y="1435"/>
                  </a:cubicBezTo>
                  <a:cubicBezTo>
                    <a:pt x="401" y="868"/>
                    <a:pt x="868" y="401"/>
                    <a:pt x="1435" y="401"/>
                  </a:cubicBezTo>
                  <a:close/>
                  <a:moveTo>
                    <a:pt x="1435" y="0"/>
                  </a:moveTo>
                  <a:cubicBezTo>
                    <a:pt x="634" y="0"/>
                    <a:pt x="1" y="634"/>
                    <a:pt x="1" y="1435"/>
                  </a:cubicBezTo>
                  <a:cubicBezTo>
                    <a:pt x="1" y="2202"/>
                    <a:pt x="634" y="2869"/>
                    <a:pt x="1435" y="2869"/>
                  </a:cubicBezTo>
                  <a:cubicBezTo>
                    <a:pt x="2202" y="2869"/>
                    <a:pt x="2869" y="2202"/>
                    <a:pt x="2869" y="1435"/>
                  </a:cubicBezTo>
                  <a:cubicBezTo>
                    <a:pt x="2869" y="634"/>
                    <a:pt x="2202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6480352" y="1794999"/>
              <a:ext cx="45726" cy="45115"/>
            </a:xfrm>
            <a:custGeom>
              <a:avLst/>
              <a:gdLst/>
              <a:ahLst/>
              <a:cxnLst/>
              <a:rect l="l" t="t" r="r" b="b"/>
              <a:pathLst>
                <a:path w="2469" h="2436" extrusionOk="0">
                  <a:moveTo>
                    <a:pt x="2469" y="1235"/>
                  </a:moveTo>
                  <a:cubicBezTo>
                    <a:pt x="2469" y="1902"/>
                    <a:pt x="1902" y="2436"/>
                    <a:pt x="1234" y="2436"/>
                  </a:cubicBezTo>
                  <a:cubicBezTo>
                    <a:pt x="567" y="2436"/>
                    <a:pt x="0" y="1902"/>
                    <a:pt x="0" y="1235"/>
                  </a:cubicBezTo>
                  <a:cubicBezTo>
                    <a:pt x="0" y="535"/>
                    <a:pt x="567" y="1"/>
                    <a:pt x="1234" y="1"/>
                  </a:cubicBezTo>
                  <a:cubicBezTo>
                    <a:pt x="1902" y="1"/>
                    <a:pt x="2469" y="535"/>
                    <a:pt x="2469" y="1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6476648" y="1790683"/>
              <a:ext cx="53134" cy="53152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1434" y="434"/>
                  </a:moveTo>
                  <a:cubicBezTo>
                    <a:pt x="2001" y="434"/>
                    <a:pt x="2468" y="901"/>
                    <a:pt x="2468" y="1468"/>
                  </a:cubicBezTo>
                  <a:cubicBezTo>
                    <a:pt x="2468" y="2002"/>
                    <a:pt x="2001" y="2469"/>
                    <a:pt x="1434" y="2469"/>
                  </a:cubicBezTo>
                  <a:cubicBezTo>
                    <a:pt x="867" y="2469"/>
                    <a:pt x="434" y="2002"/>
                    <a:pt x="434" y="1468"/>
                  </a:cubicBezTo>
                  <a:cubicBezTo>
                    <a:pt x="434" y="901"/>
                    <a:pt x="867" y="434"/>
                    <a:pt x="1434" y="434"/>
                  </a:cubicBezTo>
                  <a:close/>
                  <a:moveTo>
                    <a:pt x="1434" y="0"/>
                  </a:moveTo>
                  <a:cubicBezTo>
                    <a:pt x="634" y="0"/>
                    <a:pt x="0" y="667"/>
                    <a:pt x="0" y="1435"/>
                  </a:cubicBezTo>
                  <a:cubicBezTo>
                    <a:pt x="0" y="2235"/>
                    <a:pt x="634" y="2869"/>
                    <a:pt x="1434" y="2869"/>
                  </a:cubicBezTo>
                  <a:cubicBezTo>
                    <a:pt x="2235" y="2869"/>
                    <a:pt x="2869" y="2235"/>
                    <a:pt x="2869" y="1435"/>
                  </a:cubicBezTo>
                  <a:cubicBezTo>
                    <a:pt x="2869" y="667"/>
                    <a:pt x="2235" y="0"/>
                    <a:pt x="1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6557565" y="1609662"/>
              <a:ext cx="45744" cy="45744"/>
            </a:xfrm>
            <a:custGeom>
              <a:avLst/>
              <a:gdLst/>
              <a:ahLst/>
              <a:cxnLst/>
              <a:rect l="l" t="t" r="r" b="b"/>
              <a:pathLst>
                <a:path w="2470" h="2470" extrusionOk="0">
                  <a:moveTo>
                    <a:pt x="2469" y="1235"/>
                  </a:moveTo>
                  <a:cubicBezTo>
                    <a:pt x="2469" y="1902"/>
                    <a:pt x="1902" y="2469"/>
                    <a:pt x="1235" y="2469"/>
                  </a:cubicBezTo>
                  <a:cubicBezTo>
                    <a:pt x="568" y="2469"/>
                    <a:pt x="1" y="1902"/>
                    <a:pt x="1" y="1235"/>
                  </a:cubicBezTo>
                  <a:cubicBezTo>
                    <a:pt x="1" y="568"/>
                    <a:pt x="568" y="1"/>
                    <a:pt x="1235" y="1"/>
                  </a:cubicBezTo>
                  <a:cubicBezTo>
                    <a:pt x="1902" y="1"/>
                    <a:pt x="2469" y="568"/>
                    <a:pt x="2469" y="1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6553860" y="1605958"/>
              <a:ext cx="53152" cy="53152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435" y="401"/>
                  </a:moveTo>
                  <a:cubicBezTo>
                    <a:pt x="2002" y="401"/>
                    <a:pt x="2436" y="868"/>
                    <a:pt x="2469" y="1435"/>
                  </a:cubicBezTo>
                  <a:cubicBezTo>
                    <a:pt x="2469" y="2002"/>
                    <a:pt x="2002" y="2436"/>
                    <a:pt x="1435" y="2436"/>
                  </a:cubicBezTo>
                  <a:cubicBezTo>
                    <a:pt x="868" y="2436"/>
                    <a:pt x="434" y="2002"/>
                    <a:pt x="434" y="1435"/>
                  </a:cubicBezTo>
                  <a:cubicBezTo>
                    <a:pt x="434" y="868"/>
                    <a:pt x="868" y="401"/>
                    <a:pt x="1435" y="401"/>
                  </a:cubicBezTo>
                  <a:close/>
                  <a:moveTo>
                    <a:pt x="1435" y="1"/>
                  </a:moveTo>
                  <a:cubicBezTo>
                    <a:pt x="634" y="1"/>
                    <a:pt x="1" y="634"/>
                    <a:pt x="1" y="1435"/>
                  </a:cubicBezTo>
                  <a:cubicBezTo>
                    <a:pt x="1" y="2202"/>
                    <a:pt x="634" y="2869"/>
                    <a:pt x="1435" y="2869"/>
                  </a:cubicBezTo>
                  <a:cubicBezTo>
                    <a:pt x="2236" y="2869"/>
                    <a:pt x="2869" y="2202"/>
                    <a:pt x="2869" y="1435"/>
                  </a:cubicBezTo>
                  <a:cubicBezTo>
                    <a:pt x="2869" y="634"/>
                    <a:pt x="2236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6304276" y="1859247"/>
              <a:ext cx="45726" cy="45744"/>
            </a:xfrm>
            <a:custGeom>
              <a:avLst/>
              <a:gdLst/>
              <a:ahLst/>
              <a:cxnLst/>
              <a:rect l="l" t="t" r="r" b="b"/>
              <a:pathLst>
                <a:path w="2469" h="2470" extrusionOk="0">
                  <a:moveTo>
                    <a:pt x="2469" y="1235"/>
                  </a:moveTo>
                  <a:cubicBezTo>
                    <a:pt x="2469" y="1902"/>
                    <a:pt x="1902" y="2469"/>
                    <a:pt x="1235" y="2469"/>
                  </a:cubicBezTo>
                  <a:cubicBezTo>
                    <a:pt x="567" y="2469"/>
                    <a:pt x="0" y="1902"/>
                    <a:pt x="0" y="1235"/>
                  </a:cubicBezTo>
                  <a:cubicBezTo>
                    <a:pt x="0" y="568"/>
                    <a:pt x="567" y="1"/>
                    <a:pt x="1235" y="1"/>
                  </a:cubicBezTo>
                  <a:cubicBezTo>
                    <a:pt x="1902" y="1"/>
                    <a:pt x="2469" y="568"/>
                    <a:pt x="2469" y="1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6300572" y="1855543"/>
              <a:ext cx="53134" cy="53152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1435" y="401"/>
                  </a:moveTo>
                  <a:cubicBezTo>
                    <a:pt x="2002" y="401"/>
                    <a:pt x="2469" y="868"/>
                    <a:pt x="2469" y="1435"/>
                  </a:cubicBezTo>
                  <a:cubicBezTo>
                    <a:pt x="2469" y="2002"/>
                    <a:pt x="2002" y="2436"/>
                    <a:pt x="1435" y="2436"/>
                  </a:cubicBezTo>
                  <a:cubicBezTo>
                    <a:pt x="868" y="2436"/>
                    <a:pt x="434" y="2002"/>
                    <a:pt x="434" y="1435"/>
                  </a:cubicBezTo>
                  <a:cubicBezTo>
                    <a:pt x="434" y="868"/>
                    <a:pt x="868" y="401"/>
                    <a:pt x="1435" y="401"/>
                  </a:cubicBezTo>
                  <a:close/>
                  <a:moveTo>
                    <a:pt x="1435" y="1"/>
                  </a:moveTo>
                  <a:cubicBezTo>
                    <a:pt x="634" y="1"/>
                    <a:pt x="0" y="635"/>
                    <a:pt x="0" y="1435"/>
                  </a:cubicBezTo>
                  <a:cubicBezTo>
                    <a:pt x="0" y="2236"/>
                    <a:pt x="634" y="2870"/>
                    <a:pt x="1435" y="2870"/>
                  </a:cubicBezTo>
                  <a:cubicBezTo>
                    <a:pt x="2235" y="2870"/>
                    <a:pt x="2869" y="2236"/>
                    <a:pt x="2869" y="1435"/>
                  </a:cubicBezTo>
                  <a:cubicBezTo>
                    <a:pt x="2869" y="635"/>
                    <a:pt x="223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9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Έξυπνα Φίλτρα</a:t>
            </a:r>
            <a:endParaRPr dirty="0"/>
          </a:p>
        </p:txBody>
      </p:sp>
      <p:sp>
        <p:nvSpPr>
          <p:cNvPr id="1089" name="Google Shape;1089;p39"/>
          <p:cNvSpPr txBox="1">
            <a:spLocks noGrp="1"/>
          </p:cNvSpPr>
          <p:nvPr>
            <p:ph type="subTitle" idx="5"/>
          </p:nvPr>
        </p:nvSpPr>
        <p:spPr>
          <a:xfrm>
            <a:off x="3095672" y="2245533"/>
            <a:ext cx="379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Απόσταση από θέση </a:t>
            </a:r>
            <a:r>
              <a:rPr lang="en-US" b="0" dirty="0"/>
              <a:t>parking</a:t>
            </a:r>
            <a:endParaRPr b="0" dirty="0"/>
          </a:p>
        </p:txBody>
      </p:sp>
      <p:sp>
        <p:nvSpPr>
          <p:cNvPr id="1090" name="Google Shape;1090;p39"/>
          <p:cNvSpPr txBox="1">
            <a:spLocks noGrp="1"/>
          </p:cNvSpPr>
          <p:nvPr>
            <p:ph type="subTitle" idx="7"/>
          </p:nvPr>
        </p:nvSpPr>
        <p:spPr>
          <a:xfrm>
            <a:off x="7486539" y="2088133"/>
            <a:ext cx="379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Εύρεση σκιάς</a:t>
            </a:r>
            <a:endParaRPr/>
          </a:p>
        </p:txBody>
      </p:sp>
      <p:pic>
        <p:nvPicPr>
          <p:cNvPr id="1131" name="Google Shape;11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767" y="3200400"/>
            <a:ext cx="4150084" cy="22714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2" name="Google Shape;1132;p39"/>
          <p:cNvSpPr/>
          <p:nvPr/>
        </p:nvSpPr>
        <p:spPr>
          <a:xfrm>
            <a:off x="4297117" y="3448100"/>
            <a:ext cx="1584900" cy="1584900"/>
          </a:xfrm>
          <a:prstGeom prst="ellipse">
            <a:avLst/>
          </a:prstGeom>
          <a:solidFill>
            <a:srgbClr val="2AAFEB">
              <a:alpha val="5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3" name="Google Shape;1133;p39"/>
          <p:cNvSpPr/>
          <p:nvPr/>
        </p:nvSpPr>
        <p:spPr>
          <a:xfrm>
            <a:off x="5050467" y="4210100"/>
            <a:ext cx="60900" cy="609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34" name="Google Shape;1134;p39"/>
          <p:cNvCxnSpPr>
            <a:endCxn id="1132" idx="6"/>
          </p:cNvCxnSpPr>
          <p:nvPr/>
        </p:nvCxnSpPr>
        <p:spPr>
          <a:xfrm>
            <a:off x="5099617" y="4239650"/>
            <a:ext cx="782400" cy="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5" name="Google Shape;1135;p39"/>
          <p:cNvSpPr/>
          <p:nvPr/>
        </p:nvSpPr>
        <p:spPr>
          <a:xfrm>
            <a:off x="4755100" y="3599700"/>
            <a:ext cx="187200" cy="18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6" name="Google Shape;1136;p39"/>
          <p:cNvSpPr/>
          <p:nvPr/>
        </p:nvSpPr>
        <p:spPr>
          <a:xfrm>
            <a:off x="4247100" y="4107700"/>
            <a:ext cx="187200" cy="18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7" name="Google Shape;1137;p39"/>
          <p:cNvSpPr/>
          <p:nvPr/>
        </p:nvSpPr>
        <p:spPr>
          <a:xfrm>
            <a:off x="4450300" y="4412500"/>
            <a:ext cx="187200" cy="18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8" name="Google Shape;1138;p39"/>
          <p:cNvSpPr/>
          <p:nvPr/>
        </p:nvSpPr>
        <p:spPr>
          <a:xfrm>
            <a:off x="4856700" y="4006100"/>
            <a:ext cx="187200" cy="18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9" name="Google Shape;1139;p39"/>
          <p:cNvSpPr/>
          <p:nvPr/>
        </p:nvSpPr>
        <p:spPr>
          <a:xfrm>
            <a:off x="4856700" y="4514100"/>
            <a:ext cx="187200" cy="18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0" name="Google Shape;1140;p39"/>
          <p:cNvSpPr/>
          <p:nvPr/>
        </p:nvSpPr>
        <p:spPr>
          <a:xfrm>
            <a:off x="6380700" y="3193300"/>
            <a:ext cx="187200" cy="187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1" name="Google Shape;1141;p39"/>
          <p:cNvSpPr/>
          <p:nvPr/>
        </p:nvSpPr>
        <p:spPr>
          <a:xfrm>
            <a:off x="6888700" y="3701300"/>
            <a:ext cx="187200" cy="187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2" name="Google Shape;1142;p39"/>
          <p:cNvSpPr/>
          <p:nvPr/>
        </p:nvSpPr>
        <p:spPr>
          <a:xfrm>
            <a:off x="5466300" y="5022100"/>
            <a:ext cx="187200" cy="187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3" name="Google Shape;1143;p39"/>
          <p:cNvSpPr/>
          <p:nvPr/>
        </p:nvSpPr>
        <p:spPr>
          <a:xfrm>
            <a:off x="3637500" y="5225300"/>
            <a:ext cx="187200" cy="187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4" name="Google Shape;1144;p39"/>
          <p:cNvSpPr/>
          <p:nvPr/>
        </p:nvSpPr>
        <p:spPr>
          <a:xfrm>
            <a:off x="4043900" y="4818900"/>
            <a:ext cx="187200" cy="187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5" name="Google Shape;1145;p39"/>
          <p:cNvSpPr/>
          <p:nvPr/>
        </p:nvSpPr>
        <p:spPr>
          <a:xfrm>
            <a:off x="3922600" y="4471567"/>
            <a:ext cx="187200" cy="187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6" name="Google Shape;1146;p39"/>
          <p:cNvSpPr/>
          <p:nvPr/>
        </p:nvSpPr>
        <p:spPr>
          <a:xfrm>
            <a:off x="3332700" y="5022100"/>
            <a:ext cx="187200" cy="187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7" name="Google Shape;1147;p39"/>
          <p:cNvSpPr txBox="1">
            <a:spLocks noGrp="1"/>
          </p:cNvSpPr>
          <p:nvPr>
            <p:ph type="subTitle" idx="2"/>
          </p:nvPr>
        </p:nvSpPr>
        <p:spPr>
          <a:xfrm>
            <a:off x="7486536" y="3144667"/>
            <a:ext cx="2450700" cy="1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Μέσω σύγκρισης θερμοκρασιών των αισθητήρων.</a:t>
            </a:r>
            <a:endParaRPr dirty="0"/>
          </a:p>
        </p:txBody>
      </p:sp>
      <p:grpSp>
        <p:nvGrpSpPr>
          <p:cNvPr id="1148" name="Google Shape;1148;p39"/>
          <p:cNvGrpSpPr/>
          <p:nvPr/>
        </p:nvGrpSpPr>
        <p:grpSpPr>
          <a:xfrm>
            <a:off x="9540649" y="3202293"/>
            <a:ext cx="1259837" cy="2267706"/>
            <a:chOff x="3601939" y="4161192"/>
            <a:chExt cx="217799" cy="388912"/>
          </a:xfrm>
        </p:grpSpPr>
        <p:sp>
          <p:nvSpPr>
            <p:cNvPr id="1149" name="Google Shape;1149;p39"/>
            <p:cNvSpPr/>
            <p:nvPr/>
          </p:nvSpPr>
          <p:spPr>
            <a:xfrm>
              <a:off x="3601939" y="4161192"/>
              <a:ext cx="195546" cy="388912"/>
            </a:xfrm>
            <a:custGeom>
              <a:avLst/>
              <a:gdLst/>
              <a:ahLst/>
              <a:cxnLst/>
              <a:rect l="l" t="t" r="r" b="b"/>
              <a:pathLst>
                <a:path w="7443" h="14803" extrusionOk="0">
                  <a:moveTo>
                    <a:pt x="3725" y="0"/>
                  </a:moveTo>
                  <a:cubicBezTo>
                    <a:pt x="2608" y="0"/>
                    <a:pt x="1714" y="916"/>
                    <a:pt x="1734" y="2033"/>
                  </a:cubicBezTo>
                  <a:lnTo>
                    <a:pt x="1734" y="8580"/>
                  </a:lnTo>
                  <a:cubicBezTo>
                    <a:pt x="521" y="9440"/>
                    <a:pt x="0" y="10994"/>
                    <a:pt x="458" y="12416"/>
                  </a:cubicBezTo>
                  <a:cubicBezTo>
                    <a:pt x="909" y="13838"/>
                    <a:pt x="2227" y="14802"/>
                    <a:pt x="3725" y="14802"/>
                  </a:cubicBezTo>
                  <a:cubicBezTo>
                    <a:pt x="5216" y="14802"/>
                    <a:pt x="6534" y="13838"/>
                    <a:pt x="6992" y="12416"/>
                  </a:cubicBezTo>
                  <a:cubicBezTo>
                    <a:pt x="7443" y="10994"/>
                    <a:pt x="6930" y="9440"/>
                    <a:pt x="5709" y="8580"/>
                  </a:cubicBezTo>
                  <a:lnTo>
                    <a:pt x="5709" y="2033"/>
                  </a:lnTo>
                  <a:cubicBezTo>
                    <a:pt x="5737" y="916"/>
                    <a:pt x="4835" y="0"/>
                    <a:pt x="372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18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3630182" y="4193980"/>
              <a:ext cx="128131" cy="324597"/>
            </a:xfrm>
            <a:custGeom>
              <a:avLst/>
              <a:gdLst/>
              <a:ahLst/>
              <a:cxnLst/>
              <a:rect l="l" t="t" r="r" b="b"/>
              <a:pathLst>
                <a:path w="4877" h="12355" extrusionOk="0">
                  <a:moveTo>
                    <a:pt x="2650" y="1"/>
                  </a:moveTo>
                  <a:cubicBezTo>
                    <a:pt x="2213" y="1"/>
                    <a:pt x="1866" y="348"/>
                    <a:pt x="1866" y="785"/>
                  </a:cubicBezTo>
                  <a:lnTo>
                    <a:pt x="1866" y="7950"/>
                  </a:lnTo>
                  <a:lnTo>
                    <a:pt x="1360" y="8310"/>
                  </a:lnTo>
                  <a:cubicBezTo>
                    <a:pt x="0" y="9274"/>
                    <a:pt x="146" y="11341"/>
                    <a:pt x="1624" y="12104"/>
                  </a:cubicBezTo>
                  <a:cubicBezTo>
                    <a:pt x="1957" y="12276"/>
                    <a:pt x="2305" y="12354"/>
                    <a:pt x="2643" y="12354"/>
                  </a:cubicBezTo>
                  <a:cubicBezTo>
                    <a:pt x="3811" y="12354"/>
                    <a:pt x="4871" y="11418"/>
                    <a:pt x="4877" y="10128"/>
                  </a:cubicBezTo>
                  <a:cubicBezTo>
                    <a:pt x="4870" y="9406"/>
                    <a:pt x="4523" y="8733"/>
                    <a:pt x="3933" y="8310"/>
                  </a:cubicBezTo>
                  <a:lnTo>
                    <a:pt x="3434" y="7950"/>
                  </a:lnTo>
                  <a:lnTo>
                    <a:pt x="3434" y="785"/>
                  </a:lnTo>
                  <a:cubicBezTo>
                    <a:pt x="3434" y="348"/>
                    <a:pt x="3080" y="1"/>
                    <a:pt x="26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18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3636383" y="4193980"/>
              <a:ext cx="63448" cy="324597"/>
            </a:xfrm>
            <a:custGeom>
              <a:avLst/>
              <a:gdLst/>
              <a:ahLst/>
              <a:cxnLst/>
              <a:rect l="l" t="t" r="r" b="b"/>
              <a:pathLst>
                <a:path w="2415" h="12355" extrusionOk="0">
                  <a:moveTo>
                    <a:pt x="2407" y="1"/>
                  </a:moveTo>
                  <a:cubicBezTo>
                    <a:pt x="1977" y="1"/>
                    <a:pt x="1630" y="354"/>
                    <a:pt x="1630" y="785"/>
                  </a:cubicBezTo>
                  <a:lnTo>
                    <a:pt x="1630" y="7950"/>
                  </a:lnTo>
                  <a:lnTo>
                    <a:pt x="1124" y="8310"/>
                  </a:lnTo>
                  <a:cubicBezTo>
                    <a:pt x="333" y="8872"/>
                    <a:pt x="0" y="9878"/>
                    <a:pt x="292" y="10800"/>
                  </a:cubicBezTo>
                  <a:cubicBezTo>
                    <a:pt x="590" y="11723"/>
                    <a:pt x="1443" y="12354"/>
                    <a:pt x="2414" y="12354"/>
                  </a:cubicBezTo>
                  <a:cubicBezTo>
                    <a:pt x="1714" y="12354"/>
                    <a:pt x="1145" y="11355"/>
                    <a:pt x="1138" y="10128"/>
                  </a:cubicBezTo>
                  <a:cubicBezTo>
                    <a:pt x="1138" y="9295"/>
                    <a:pt x="1492" y="8504"/>
                    <a:pt x="2116" y="7950"/>
                  </a:cubicBezTo>
                  <a:lnTo>
                    <a:pt x="2116" y="785"/>
                  </a:lnTo>
                  <a:cubicBezTo>
                    <a:pt x="2116" y="354"/>
                    <a:pt x="2164" y="1"/>
                    <a:pt x="240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18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3679207" y="4193980"/>
              <a:ext cx="41195" cy="89326"/>
            </a:xfrm>
            <a:custGeom>
              <a:avLst/>
              <a:gdLst/>
              <a:ahLst/>
              <a:cxnLst/>
              <a:rect l="l" t="t" r="r" b="b"/>
              <a:pathLst>
                <a:path w="1568" h="3400" extrusionOk="0">
                  <a:moveTo>
                    <a:pt x="784" y="1"/>
                  </a:moveTo>
                  <a:cubicBezTo>
                    <a:pt x="347" y="1"/>
                    <a:pt x="0" y="348"/>
                    <a:pt x="0" y="785"/>
                  </a:cubicBezTo>
                  <a:lnTo>
                    <a:pt x="0" y="3399"/>
                  </a:lnTo>
                  <a:lnTo>
                    <a:pt x="1568" y="3399"/>
                  </a:lnTo>
                  <a:lnTo>
                    <a:pt x="1568" y="785"/>
                  </a:lnTo>
                  <a:cubicBezTo>
                    <a:pt x="1568" y="348"/>
                    <a:pt x="1214" y="1"/>
                    <a:pt x="7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18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3679207" y="4368010"/>
              <a:ext cx="41195" cy="11875"/>
            </a:xfrm>
            <a:custGeom>
              <a:avLst/>
              <a:gdLst/>
              <a:ahLst/>
              <a:cxnLst/>
              <a:rect l="l" t="t" r="r" b="b"/>
              <a:pathLst>
                <a:path w="1568" h="452" extrusionOk="0">
                  <a:moveTo>
                    <a:pt x="0" y="1"/>
                  </a:moveTo>
                  <a:lnTo>
                    <a:pt x="0" y="452"/>
                  </a:lnTo>
                  <a:lnTo>
                    <a:pt x="1568" y="45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7383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18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3679207" y="4322637"/>
              <a:ext cx="41195" cy="12059"/>
            </a:xfrm>
            <a:custGeom>
              <a:avLst/>
              <a:gdLst/>
              <a:ahLst/>
              <a:cxnLst/>
              <a:rect l="l" t="t" r="r" b="b"/>
              <a:pathLst>
                <a:path w="1568" h="459" extrusionOk="0">
                  <a:moveTo>
                    <a:pt x="0" y="1"/>
                  </a:moveTo>
                  <a:lnTo>
                    <a:pt x="0" y="458"/>
                  </a:lnTo>
                  <a:lnTo>
                    <a:pt x="1568" y="45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7383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18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3679207" y="4277448"/>
              <a:ext cx="41195" cy="11875"/>
            </a:xfrm>
            <a:custGeom>
              <a:avLst/>
              <a:gdLst/>
              <a:ahLst/>
              <a:cxnLst/>
              <a:rect l="l" t="t" r="r" b="b"/>
              <a:pathLst>
                <a:path w="1568" h="452" extrusionOk="0">
                  <a:moveTo>
                    <a:pt x="0" y="1"/>
                  </a:moveTo>
                  <a:lnTo>
                    <a:pt x="0" y="451"/>
                  </a:lnTo>
                  <a:lnTo>
                    <a:pt x="1568" y="451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7383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18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3679207" y="4232076"/>
              <a:ext cx="41195" cy="11875"/>
            </a:xfrm>
            <a:custGeom>
              <a:avLst/>
              <a:gdLst/>
              <a:ahLst/>
              <a:cxnLst/>
              <a:rect l="l" t="t" r="r" b="b"/>
              <a:pathLst>
                <a:path w="1568" h="452" extrusionOk="0">
                  <a:moveTo>
                    <a:pt x="0" y="0"/>
                  </a:moveTo>
                  <a:lnTo>
                    <a:pt x="0" y="451"/>
                  </a:lnTo>
                  <a:lnTo>
                    <a:pt x="1568" y="45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7383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18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3774497" y="4175485"/>
              <a:ext cx="45241" cy="38936"/>
            </a:xfrm>
            <a:custGeom>
              <a:avLst/>
              <a:gdLst/>
              <a:ahLst/>
              <a:cxnLst/>
              <a:rect l="l" t="t" r="r" b="b"/>
              <a:pathLst>
                <a:path w="1722" h="1482" extrusionOk="0">
                  <a:moveTo>
                    <a:pt x="986" y="453"/>
                  </a:moveTo>
                  <a:cubicBezTo>
                    <a:pt x="1131" y="453"/>
                    <a:pt x="1270" y="566"/>
                    <a:pt x="1270" y="739"/>
                  </a:cubicBezTo>
                  <a:cubicBezTo>
                    <a:pt x="1270" y="899"/>
                    <a:pt x="1145" y="1031"/>
                    <a:pt x="986" y="1031"/>
                  </a:cubicBezTo>
                  <a:cubicBezTo>
                    <a:pt x="729" y="1031"/>
                    <a:pt x="604" y="719"/>
                    <a:pt x="785" y="538"/>
                  </a:cubicBezTo>
                  <a:cubicBezTo>
                    <a:pt x="843" y="480"/>
                    <a:pt x="915" y="453"/>
                    <a:pt x="986" y="453"/>
                  </a:cubicBezTo>
                  <a:close/>
                  <a:moveTo>
                    <a:pt x="983" y="1"/>
                  </a:moveTo>
                  <a:cubicBezTo>
                    <a:pt x="801" y="1"/>
                    <a:pt x="616" y="68"/>
                    <a:pt x="466" y="219"/>
                  </a:cubicBezTo>
                  <a:cubicBezTo>
                    <a:pt x="1" y="684"/>
                    <a:pt x="327" y="1482"/>
                    <a:pt x="986" y="1482"/>
                  </a:cubicBezTo>
                  <a:cubicBezTo>
                    <a:pt x="1395" y="1482"/>
                    <a:pt x="1721" y="1149"/>
                    <a:pt x="1721" y="739"/>
                  </a:cubicBezTo>
                  <a:cubicBezTo>
                    <a:pt x="1721" y="294"/>
                    <a:pt x="1360" y="1"/>
                    <a:pt x="98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8" dist="19050" dir="18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8" name="Google Shape;1158;p39"/>
          <p:cNvSpPr/>
          <p:nvPr/>
        </p:nvSpPr>
        <p:spPr>
          <a:xfrm>
            <a:off x="10743017" y="3538878"/>
            <a:ext cx="305274" cy="512063"/>
          </a:xfrm>
          <a:custGeom>
            <a:avLst/>
            <a:gdLst/>
            <a:ahLst/>
            <a:cxnLst/>
            <a:rect l="l" t="t" r="r" b="b"/>
            <a:pathLst>
              <a:path w="2498" h="4260" extrusionOk="0">
                <a:moveTo>
                  <a:pt x="1243" y="0"/>
                </a:moveTo>
                <a:cubicBezTo>
                  <a:pt x="452" y="0"/>
                  <a:pt x="1" y="465"/>
                  <a:pt x="1" y="1270"/>
                </a:cubicBezTo>
                <a:lnTo>
                  <a:pt x="1" y="2990"/>
                </a:lnTo>
                <a:cubicBezTo>
                  <a:pt x="1" y="3427"/>
                  <a:pt x="119" y="3753"/>
                  <a:pt x="362" y="3968"/>
                </a:cubicBezTo>
                <a:cubicBezTo>
                  <a:pt x="577" y="4155"/>
                  <a:pt x="875" y="4259"/>
                  <a:pt x="1243" y="4259"/>
                </a:cubicBezTo>
                <a:cubicBezTo>
                  <a:pt x="1978" y="4259"/>
                  <a:pt x="2498" y="3836"/>
                  <a:pt x="2498" y="3226"/>
                </a:cubicBezTo>
                <a:cubicBezTo>
                  <a:pt x="2498" y="2990"/>
                  <a:pt x="2401" y="2941"/>
                  <a:pt x="2241" y="2941"/>
                </a:cubicBezTo>
                <a:cubicBezTo>
                  <a:pt x="2082" y="2941"/>
                  <a:pt x="1999" y="3004"/>
                  <a:pt x="1985" y="3122"/>
                </a:cubicBezTo>
                <a:cubicBezTo>
                  <a:pt x="1950" y="3385"/>
                  <a:pt x="1901" y="3788"/>
                  <a:pt x="1270" y="3788"/>
                </a:cubicBezTo>
                <a:cubicBezTo>
                  <a:pt x="757" y="3788"/>
                  <a:pt x="507" y="3531"/>
                  <a:pt x="507" y="2990"/>
                </a:cubicBezTo>
                <a:lnTo>
                  <a:pt x="507" y="1270"/>
                </a:lnTo>
                <a:cubicBezTo>
                  <a:pt x="507" y="736"/>
                  <a:pt x="757" y="465"/>
                  <a:pt x="1256" y="465"/>
                </a:cubicBezTo>
                <a:cubicBezTo>
                  <a:pt x="1832" y="465"/>
                  <a:pt x="1971" y="812"/>
                  <a:pt x="1985" y="1110"/>
                </a:cubicBezTo>
                <a:cubicBezTo>
                  <a:pt x="1992" y="1228"/>
                  <a:pt x="2082" y="1291"/>
                  <a:pt x="2241" y="1291"/>
                </a:cubicBezTo>
                <a:cubicBezTo>
                  <a:pt x="2401" y="1291"/>
                  <a:pt x="2498" y="1249"/>
                  <a:pt x="2498" y="1013"/>
                </a:cubicBezTo>
                <a:cubicBezTo>
                  <a:pt x="2498" y="417"/>
                  <a:pt x="1985" y="0"/>
                  <a:pt x="124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4288" dist="19050" dir="1800000" algn="bl" rotWithShape="0">
              <a:srgbClr val="000000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091;p39">
            <a:extLst>
              <a:ext uri="{FF2B5EF4-FFF2-40B4-BE49-F238E27FC236}">
                <a16:creationId xmlns:a16="http://schemas.microsoft.com/office/drawing/2014/main" id="{DB1E8013-2B2F-056D-9FA5-664B33F8D609}"/>
              </a:ext>
            </a:extLst>
          </p:cNvPr>
          <p:cNvGrpSpPr/>
          <p:nvPr/>
        </p:nvGrpSpPr>
        <p:grpSpPr>
          <a:xfrm>
            <a:off x="276326" y="1730839"/>
            <a:ext cx="2450662" cy="2183488"/>
            <a:chOff x="4592964" y="1289643"/>
            <a:chExt cx="1289347" cy="1142948"/>
          </a:xfrm>
        </p:grpSpPr>
        <p:sp>
          <p:nvSpPr>
            <p:cNvPr id="8" name="Google Shape;1092;p39">
              <a:extLst>
                <a:ext uri="{FF2B5EF4-FFF2-40B4-BE49-F238E27FC236}">
                  <a16:creationId xmlns:a16="http://schemas.microsoft.com/office/drawing/2014/main" id="{7B8F1B34-1E5C-A203-FD8C-4F4E310D6655}"/>
                </a:ext>
              </a:extLst>
            </p:cNvPr>
            <p:cNvSpPr/>
            <p:nvPr/>
          </p:nvSpPr>
          <p:spPr>
            <a:xfrm>
              <a:off x="4738148" y="1344020"/>
              <a:ext cx="837734" cy="830307"/>
            </a:xfrm>
            <a:custGeom>
              <a:avLst/>
              <a:gdLst/>
              <a:ahLst/>
              <a:cxnLst/>
              <a:rect l="l" t="t" r="r" b="b"/>
              <a:pathLst>
                <a:path w="45234" h="44833" extrusionOk="0">
                  <a:moveTo>
                    <a:pt x="28354" y="44832"/>
                  </a:moveTo>
                  <a:cubicBezTo>
                    <a:pt x="27654" y="44832"/>
                    <a:pt x="26987" y="44398"/>
                    <a:pt x="26720" y="43698"/>
                  </a:cubicBezTo>
                  <a:lnTo>
                    <a:pt x="25252" y="39662"/>
                  </a:lnTo>
                  <a:cubicBezTo>
                    <a:pt x="22984" y="40029"/>
                    <a:pt x="20649" y="39929"/>
                    <a:pt x="18414" y="39362"/>
                  </a:cubicBezTo>
                  <a:lnTo>
                    <a:pt x="16579" y="43231"/>
                  </a:lnTo>
                  <a:cubicBezTo>
                    <a:pt x="16179" y="44098"/>
                    <a:pt x="15145" y="44465"/>
                    <a:pt x="14278" y="44065"/>
                  </a:cubicBezTo>
                  <a:lnTo>
                    <a:pt x="11342" y="42664"/>
                  </a:lnTo>
                  <a:cubicBezTo>
                    <a:pt x="10475" y="42264"/>
                    <a:pt x="10108" y="41230"/>
                    <a:pt x="10508" y="40362"/>
                  </a:cubicBezTo>
                  <a:lnTo>
                    <a:pt x="12310" y="36493"/>
                  </a:lnTo>
                  <a:cubicBezTo>
                    <a:pt x="10442" y="35125"/>
                    <a:pt x="8874" y="33424"/>
                    <a:pt x="7706" y="31423"/>
                  </a:cubicBezTo>
                  <a:lnTo>
                    <a:pt x="3670" y="32890"/>
                  </a:lnTo>
                  <a:cubicBezTo>
                    <a:pt x="3237" y="33057"/>
                    <a:pt x="2770" y="33024"/>
                    <a:pt x="2336" y="32824"/>
                  </a:cubicBezTo>
                  <a:cubicBezTo>
                    <a:pt x="1936" y="32623"/>
                    <a:pt x="1602" y="32290"/>
                    <a:pt x="1435" y="31856"/>
                  </a:cubicBezTo>
                  <a:lnTo>
                    <a:pt x="334" y="28754"/>
                  </a:lnTo>
                  <a:cubicBezTo>
                    <a:pt x="1" y="27887"/>
                    <a:pt x="468" y="26886"/>
                    <a:pt x="1368" y="26552"/>
                  </a:cubicBezTo>
                  <a:lnTo>
                    <a:pt x="5405" y="25085"/>
                  </a:lnTo>
                  <a:cubicBezTo>
                    <a:pt x="5038" y="22816"/>
                    <a:pt x="5138" y="20481"/>
                    <a:pt x="5705" y="18246"/>
                  </a:cubicBezTo>
                  <a:lnTo>
                    <a:pt x="1835" y="16412"/>
                  </a:lnTo>
                  <a:cubicBezTo>
                    <a:pt x="968" y="16012"/>
                    <a:pt x="601" y="14977"/>
                    <a:pt x="1002" y="14144"/>
                  </a:cubicBezTo>
                  <a:lnTo>
                    <a:pt x="2403" y="11175"/>
                  </a:lnTo>
                  <a:cubicBezTo>
                    <a:pt x="2569" y="10741"/>
                    <a:pt x="2936" y="10441"/>
                    <a:pt x="3370" y="10274"/>
                  </a:cubicBezTo>
                  <a:cubicBezTo>
                    <a:pt x="3804" y="10107"/>
                    <a:pt x="4271" y="10141"/>
                    <a:pt x="4704" y="10341"/>
                  </a:cubicBezTo>
                  <a:lnTo>
                    <a:pt x="8574" y="12142"/>
                  </a:lnTo>
                  <a:cubicBezTo>
                    <a:pt x="9941" y="10274"/>
                    <a:pt x="11643" y="8740"/>
                    <a:pt x="13644" y="7539"/>
                  </a:cubicBezTo>
                  <a:lnTo>
                    <a:pt x="12176" y="3503"/>
                  </a:lnTo>
                  <a:cubicBezTo>
                    <a:pt x="11843" y="2602"/>
                    <a:pt x="12310" y="1601"/>
                    <a:pt x="13210" y="1268"/>
                  </a:cubicBezTo>
                  <a:lnTo>
                    <a:pt x="16279" y="167"/>
                  </a:lnTo>
                  <a:cubicBezTo>
                    <a:pt x="16713" y="0"/>
                    <a:pt x="17213" y="33"/>
                    <a:pt x="17613" y="234"/>
                  </a:cubicBezTo>
                  <a:cubicBezTo>
                    <a:pt x="18047" y="434"/>
                    <a:pt x="18347" y="767"/>
                    <a:pt x="18514" y="1201"/>
                  </a:cubicBezTo>
                  <a:lnTo>
                    <a:pt x="19982" y="5237"/>
                  </a:lnTo>
                  <a:cubicBezTo>
                    <a:pt x="22250" y="4870"/>
                    <a:pt x="24552" y="5004"/>
                    <a:pt x="26820" y="5537"/>
                  </a:cubicBezTo>
                  <a:lnTo>
                    <a:pt x="28621" y="1668"/>
                  </a:lnTo>
                  <a:cubicBezTo>
                    <a:pt x="29055" y="801"/>
                    <a:pt x="30089" y="434"/>
                    <a:pt x="30956" y="834"/>
                  </a:cubicBezTo>
                  <a:lnTo>
                    <a:pt x="33892" y="2235"/>
                  </a:lnTo>
                  <a:cubicBezTo>
                    <a:pt x="34759" y="2635"/>
                    <a:pt x="35126" y="3669"/>
                    <a:pt x="34726" y="4537"/>
                  </a:cubicBezTo>
                  <a:lnTo>
                    <a:pt x="32924" y="8406"/>
                  </a:lnTo>
                  <a:cubicBezTo>
                    <a:pt x="34792" y="9774"/>
                    <a:pt x="36327" y="11475"/>
                    <a:pt x="37528" y="13476"/>
                  </a:cubicBezTo>
                  <a:lnTo>
                    <a:pt x="41564" y="12009"/>
                  </a:lnTo>
                  <a:cubicBezTo>
                    <a:pt x="42465" y="11708"/>
                    <a:pt x="43465" y="12175"/>
                    <a:pt x="43799" y="13043"/>
                  </a:cubicBezTo>
                  <a:lnTo>
                    <a:pt x="44900" y="16145"/>
                  </a:lnTo>
                  <a:cubicBezTo>
                    <a:pt x="45233" y="17012"/>
                    <a:pt x="44766" y="18013"/>
                    <a:pt x="43866" y="18347"/>
                  </a:cubicBezTo>
                  <a:lnTo>
                    <a:pt x="39829" y="19814"/>
                  </a:lnTo>
                  <a:cubicBezTo>
                    <a:pt x="40196" y="22116"/>
                    <a:pt x="40096" y="24418"/>
                    <a:pt x="39529" y="26652"/>
                  </a:cubicBezTo>
                  <a:lnTo>
                    <a:pt x="43399" y="28454"/>
                  </a:lnTo>
                  <a:cubicBezTo>
                    <a:pt x="44266" y="28887"/>
                    <a:pt x="44633" y="29921"/>
                    <a:pt x="44233" y="30755"/>
                  </a:cubicBezTo>
                  <a:lnTo>
                    <a:pt x="42832" y="33724"/>
                  </a:lnTo>
                  <a:cubicBezTo>
                    <a:pt x="42431" y="34591"/>
                    <a:pt x="41397" y="34958"/>
                    <a:pt x="40530" y="34558"/>
                  </a:cubicBezTo>
                  <a:lnTo>
                    <a:pt x="36660" y="32757"/>
                  </a:lnTo>
                  <a:cubicBezTo>
                    <a:pt x="35293" y="34625"/>
                    <a:pt x="33592" y="36159"/>
                    <a:pt x="31590" y="37360"/>
                  </a:cubicBezTo>
                  <a:lnTo>
                    <a:pt x="33058" y="41396"/>
                  </a:lnTo>
                  <a:lnTo>
                    <a:pt x="33058" y="41396"/>
                  </a:lnTo>
                  <a:cubicBezTo>
                    <a:pt x="33225" y="41830"/>
                    <a:pt x="33191" y="42297"/>
                    <a:pt x="32991" y="42731"/>
                  </a:cubicBezTo>
                  <a:cubicBezTo>
                    <a:pt x="32791" y="43131"/>
                    <a:pt x="32457" y="43464"/>
                    <a:pt x="32024" y="43631"/>
                  </a:cubicBezTo>
                  <a:lnTo>
                    <a:pt x="28955" y="44732"/>
                  </a:lnTo>
                  <a:cubicBezTo>
                    <a:pt x="28755" y="44799"/>
                    <a:pt x="28555" y="44832"/>
                    <a:pt x="28354" y="44832"/>
                  </a:cubicBezTo>
                  <a:close/>
                  <a:moveTo>
                    <a:pt x="25419" y="39228"/>
                  </a:moveTo>
                  <a:cubicBezTo>
                    <a:pt x="25486" y="39228"/>
                    <a:pt x="25586" y="39295"/>
                    <a:pt x="25586" y="39362"/>
                  </a:cubicBezTo>
                  <a:lnTo>
                    <a:pt x="27120" y="43565"/>
                  </a:lnTo>
                  <a:cubicBezTo>
                    <a:pt x="27354" y="44232"/>
                    <a:pt x="28121" y="44599"/>
                    <a:pt x="28788" y="44332"/>
                  </a:cubicBezTo>
                  <a:lnTo>
                    <a:pt x="31857" y="43231"/>
                  </a:lnTo>
                  <a:cubicBezTo>
                    <a:pt x="32191" y="43098"/>
                    <a:pt x="32457" y="42864"/>
                    <a:pt x="32624" y="42564"/>
                  </a:cubicBezTo>
                  <a:cubicBezTo>
                    <a:pt x="32758" y="42230"/>
                    <a:pt x="32791" y="41863"/>
                    <a:pt x="32658" y="41563"/>
                  </a:cubicBezTo>
                  <a:lnTo>
                    <a:pt x="31156" y="37360"/>
                  </a:lnTo>
                  <a:cubicBezTo>
                    <a:pt x="31123" y="37260"/>
                    <a:pt x="31156" y="37160"/>
                    <a:pt x="31223" y="37093"/>
                  </a:cubicBezTo>
                  <a:cubicBezTo>
                    <a:pt x="33291" y="35892"/>
                    <a:pt x="35026" y="34325"/>
                    <a:pt x="36427" y="32357"/>
                  </a:cubicBezTo>
                  <a:cubicBezTo>
                    <a:pt x="36494" y="32290"/>
                    <a:pt x="36594" y="32256"/>
                    <a:pt x="36694" y="32290"/>
                  </a:cubicBezTo>
                  <a:lnTo>
                    <a:pt x="40730" y="34191"/>
                  </a:lnTo>
                  <a:cubicBezTo>
                    <a:pt x="41364" y="34491"/>
                    <a:pt x="42164" y="34225"/>
                    <a:pt x="42465" y="33557"/>
                  </a:cubicBezTo>
                  <a:lnTo>
                    <a:pt x="43866" y="30589"/>
                  </a:lnTo>
                  <a:cubicBezTo>
                    <a:pt x="44166" y="29955"/>
                    <a:pt x="43866" y="29154"/>
                    <a:pt x="43232" y="28854"/>
                  </a:cubicBezTo>
                  <a:lnTo>
                    <a:pt x="39196" y="26953"/>
                  </a:lnTo>
                  <a:cubicBezTo>
                    <a:pt x="39096" y="26919"/>
                    <a:pt x="39062" y="26819"/>
                    <a:pt x="39062" y="26719"/>
                  </a:cubicBezTo>
                  <a:cubicBezTo>
                    <a:pt x="39663" y="24418"/>
                    <a:pt x="39796" y="22049"/>
                    <a:pt x="39396" y="19714"/>
                  </a:cubicBezTo>
                  <a:cubicBezTo>
                    <a:pt x="39396" y="19614"/>
                    <a:pt x="39429" y="19514"/>
                    <a:pt x="39529" y="19481"/>
                  </a:cubicBezTo>
                  <a:lnTo>
                    <a:pt x="43732" y="17946"/>
                  </a:lnTo>
                  <a:cubicBezTo>
                    <a:pt x="44399" y="17713"/>
                    <a:pt x="44766" y="16946"/>
                    <a:pt x="44499" y="16278"/>
                  </a:cubicBezTo>
                  <a:lnTo>
                    <a:pt x="43399" y="13210"/>
                  </a:lnTo>
                  <a:cubicBezTo>
                    <a:pt x="43165" y="12509"/>
                    <a:pt x="42398" y="12175"/>
                    <a:pt x="41697" y="12409"/>
                  </a:cubicBezTo>
                  <a:lnTo>
                    <a:pt x="37528" y="13943"/>
                  </a:lnTo>
                  <a:cubicBezTo>
                    <a:pt x="37428" y="13977"/>
                    <a:pt x="37328" y="13910"/>
                    <a:pt x="37261" y="13843"/>
                  </a:cubicBezTo>
                  <a:cubicBezTo>
                    <a:pt x="36060" y="11775"/>
                    <a:pt x="34459" y="10041"/>
                    <a:pt x="32524" y="8640"/>
                  </a:cubicBezTo>
                  <a:cubicBezTo>
                    <a:pt x="32457" y="8573"/>
                    <a:pt x="32424" y="8473"/>
                    <a:pt x="32457" y="8373"/>
                  </a:cubicBezTo>
                  <a:lnTo>
                    <a:pt x="34359" y="4370"/>
                  </a:lnTo>
                  <a:cubicBezTo>
                    <a:pt x="34659" y="3703"/>
                    <a:pt x="34392" y="2902"/>
                    <a:pt x="33725" y="2602"/>
                  </a:cubicBezTo>
                  <a:lnTo>
                    <a:pt x="30756" y="1234"/>
                  </a:lnTo>
                  <a:cubicBezTo>
                    <a:pt x="30122" y="901"/>
                    <a:pt x="29322" y="1201"/>
                    <a:pt x="29022" y="1868"/>
                  </a:cubicBezTo>
                  <a:lnTo>
                    <a:pt x="27120" y="5871"/>
                  </a:lnTo>
                  <a:cubicBezTo>
                    <a:pt x="27087" y="5971"/>
                    <a:pt x="26987" y="6038"/>
                    <a:pt x="26887" y="6004"/>
                  </a:cubicBezTo>
                  <a:cubicBezTo>
                    <a:pt x="24585" y="5404"/>
                    <a:pt x="22217" y="5304"/>
                    <a:pt x="19848" y="5671"/>
                  </a:cubicBezTo>
                  <a:cubicBezTo>
                    <a:pt x="19782" y="5704"/>
                    <a:pt x="19682" y="5637"/>
                    <a:pt x="19648" y="5537"/>
                  </a:cubicBezTo>
                  <a:lnTo>
                    <a:pt x="18114" y="1368"/>
                  </a:lnTo>
                  <a:cubicBezTo>
                    <a:pt x="18014" y="1034"/>
                    <a:pt x="17747" y="767"/>
                    <a:pt x="17447" y="600"/>
                  </a:cubicBezTo>
                  <a:cubicBezTo>
                    <a:pt x="17113" y="467"/>
                    <a:pt x="16780" y="434"/>
                    <a:pt x="16446" y="567"/>
                  </a:cubicBezTo>
                  <a:lnTo>
                    <a:pt x="13377" y="1668"/>
                  </a:lnTo>
                  <a:cubicBezTo>
                    <a:pt x="12677" y="1935"/>
                    <a:pt x="12343" y="2669"/>
                    <a:pt x="12577" y="3369"/>
                  </a:cubicBezTo>
                  <a:lnTo>
                    <a:pt x="14078" y="7539"/>
                  </a:lnTo>
                  <a:cubicBezTo>
                    <a:pt x="14111" y="7639"/>
                    <a:pt x="14078" y="7739"/>
                    <a:pt x="14011" y="7806"/>
                  </a:cubicBezTo>
                  <a:cubicBezTo>
                    <a:pt x="11943" y="9006"/>
                    <a:pt x="10208" y="10608"/>
                    <a:pt x="8807" y="12542"/>
                  </a:cubicBezTo>
                  <a:cubicBezTo>
                    <a:pt x="8740" y="12609"/>
                    <a:pt x="8640" y="12642"/>
                    <a:pt x="8540" y="12609"/>
                  </a:cubicBezTo>
                  <a:lnTo>
                    <a:pt x="4504" y="10708"/>
                  </a:lnTo>
                  <a:cubicBezTo>
                    <a:pt x="4204" y="10574"/>
                    <a:pt x="3837" y="10541"/>
                    <a:pt x="3503" y="10674"/>
                  </a:cubicBezTo>
                  <a:cubicBezTo>
                    <a:pt x="3170" y="10808"/>
                    <a:pt x="2903" y="11041"/>
                    <a:pt x="2770" y="11342"/>
                  </a:cubicBezTo>
                  <a:lnTo>
                    <a:pt x="1368" y="14310"/>
                  </a:lnTo>
                  <a:cubicBezTo>
                    <a:pt x="1068" y="14977"/>
                    <a:pt x="1368" y="15745"/>
                    <a:pt x="2002" y="16045"/>
                  </a:cubicBezTo>
                  <a:lnTo>
                    <a:pt x="6039" y="17946"/>
                  </a:lnTo>
                  <a:cubicBezTo>
                    <a:pt x="6139" y="17980"/>
                    <a:pt x="6172" y="18080"/>
                    <a:pt x="6172" y="18180"/>
                  </a:cubicBezTo>
                  <a:cubicBezTo>
                    <a:pt x="5572" y="20481"/>
                    <a:pt x="5438" y="22850"/>
                    <a:pt x="5838" y="25218"/>
                  </a:cubicBezTo>
                  <a:cubicBezTo>
                    <a:pt x="5838" y="25318"/>
                    <a:pt x="5805" y="25418"/>
                    <a:pt x="5705" y="25452"/>
                  </a:cubicBezTo>
                  <a:lnTo>
                    <a:pt x="1502" y="26953"/>
                  </a:lnTo>
                  <a:cubicBezTo>
                    <a:pt x="835" y="27186"/>
                    <a:pt x="468" y="27953"/>
                    <a:pt x="735" y="28621"/>
                  </a:cubicBezTo>
                  <a:lnTo>
                    <a:pt x="1835" y="31723"/>
                  </a:lnTo>
                  <a:cubicBezTo>
                    <a:pt x="1969" y="32023"/>
                    <a:pt x="2202" y="32290"/>
                    <a:pt x="2503" y="32457"/>
                  </a:cubicBezTo>
                  <a:cubicBezTo>
                    <a:pt x="2836" y="32590"/>
                    <a:pt x="3203" y="32623"/>
                    <a:pt x="3537" y="32490"/>
                  </a:cubicBezTo>
                  <a:lnTo>
                    <a:pt x="7706" y="30989"/>
                  </a:lnTo>
                  <a:cubicBezTo>
                    <a:pt x="7806" y="30956"/>
                    <a:pt x="7907" y="30989"/>
                    <a:pt x="7973" y="31089"/>
                  </a:cubicBezTo>
                  <a:cubicBezTo>
                    <a:pt x="9174" y="33124"/>
                    <a:pt x="10775" y="34892"/>
                    <a:pt x="12710" y="36259"/>
                  </a:cubicBezTo>
                  <a:cubicBezTo>
                    <a:pt x="12777" y="36326"/>
                    <a:pt x="12810" y="36426"/>
                    <a:pt x="12777" y="36526"/>
                  </a:cubicBezTo>
                  <a:lnTo>
                    <a:pt x="10875" y="40562"/>
                  </a:lnTo>
                  <a:cubicBezTo>
                    <a:pt x="10575" y="41196"/>
                    <a:pt x="10842" y="41997"/>
                    <a:pt x="11509" y="42297"/>
                  </a:cubicBezTo>
                  <a:lnTo>
                    <a:pt x="14478" y="43698"/>
                  </a:lnTo>
                  <a:cubicBezTo>
                    <a:pt x="15112" y="43998"/>
                    <a:pt x="15912" y="43731"/>
                    <a:pt x="16212" y="43064"/>
                  </a:cubicBezTo>
                  <a:lnTo>
                    <a:pt x="18114" y="39028"/>
                  </a:lnTo>
                  <a:cubicBezTo>
                    <a:pt x="18147" y="38928"/>
                    <a:pt x="18247" y="38895"/>
                    <a:pt x="18347" y="38928"/>
                  </a:cubicBezTo>
                  <a:cubicBezTo>
                    <a:pt x="20649" y="39528"/>
                    <a:pt x="23017" y="39628"/>
                    <a:pt x="25352" y="39228"/>
                  </a:cubicBezTo>
                  <a:cubicBezTo>
                    <a:pt x="25386" y="39228"/>
                    <a:pt x="25386" y="39228"/>
                    <a:pt x="25419" y="39228"/>
                  </a:cubicBezTo>
                  <a:close/>
                  <a:moveTo>
                    <a:pt x="22617" y="31523"/>
                  </a:moveTo>
                  <a:cubicBezTo>
                    <a:pt x="21450" y="31523"/>
                    <a:pt x="20249" y="31289"/>
                    <a:pt x="19148" y="30822"/>
                  </a:cubicBezTo>
                  <a:cubicBezTo>
                    <a:pt x="16913" y="29888"/>
                    <a:pt x="15178" y="28154"/>
                    <a:pt x="14244" y="25919"/>
                  </a:cubicBezTo>
                  <a:cubicBezTo>
                    <a:pt x="13344" y="23684"/>
                    <a:pt x="13344" y="21215"/>
                    <a:pt x="14244" y="18980"/>
                  </a:cubicBezTo>
                  <a:cubicBezTo>
                    <a:pt x="15178" y="16745"/>
                    <a:pt x="16913" y="15011"/>
                    <a:pt x="19148" y="14110"/>
                  </a:cubicBezTo>
                  <a:cubicBezTo>
                    <a:pt x="21416" y="13176"/>
                    <a:pt x="23851" y="13176"/>
                    <a:pt x="26086" y="14110"/>
                  </a:cubicBezTo>
                  <a:cubicBezTo>
                    <a:pt x="28321" y="15044"/>
                    <a:pt x="30056" y="16779"/>
                    <a:pt x="30990" y="19014"/>
                  </a:cubicBezTo>
                  <a:cubicBezTo>
                    <a:pt x="31890" y="21249"/>
                    <a:pt x="31890" y="23717"/>
                    <a:pt x="30956" y="25919"/>
                  </a:cubicBezTo>
                  <a:cubicBezTo>
                    <a:pt x="30056" y="28154"/>
                    <a:pt x="28288" y="29888"/>
                    <a:pt x="26053" y="30822"/>
                  </a:cubicBezTo>
                  <a:cubicBezTo>
                    <a:pt x="24952" y="31289"/>
                    <a:pt x="23785" y="31523"/>
                    <a:pt x="22617" y="31523"/>
                  </a:cubicBezTo>
                  <a:close/>
                  <a:moveTo>
                    <a:pt x="22617" y="13810"/>
                  </a:moveTo>
                  <a:cubicBezTo>
                    <a:pt x="21483" y="13810"/>
                    <a:pt x="20382" y="14043"/>
                    <a:pt x="19315" y="14477"/>
                  </a:cubicBezTo>
                  <a:cubicBezTo>
                    <a:pt x="17180" y="15344"/>
                    <a:pt x="15512" y="17012"/>
                    <a:pt x="14645" y="19147"/>
                  </a:cubicBezTo>
                  <a:cubicBezTo>
                    <a:pt x="13744" y="21282"/>
                    <a:pt x="13744" y="23617"/>
                    <a:pt x="14645" y="25752"/>
                  </a:cubicBezTo>
                  <a:cubicBezTo>
                    <a:pt x="15512" y="27887"/>
                    <a:pt x="17180" y="29555"/>
                    <a:pt x="19315" y="30422"/>
                  </a:cubicBezTo>
                  <a:cubicBezTo>
                    <a:pt x="21416" y="31322"/>
                    <a:pt x="23785" y="31322"/>
                    <a:pt x="25919" y="30422"/>
                  </a:cubicBezTo>
                  <a:cubicBezTo>
                    <a:pt x="28054" y="29555"/>
                    <a:pt x="29689" y="27887"/>
                    <a:pt x="30589" y="25785"/>
                  </a:cubicBezTo>
                  <a:cubicBezTo>
                    <a:pt x="31490" y="23650"/>
                    <a:pt x="31490" y="21282"/>
                    <a:pt x="30589" y="19147"/>
                  </a:cubicBezTo>
                  <a:cubicBezTo>
                    <a:pt x="29722" y="17046"/>
                    <a:pt x="28054" y="15378"/>
                    <a:pt x="25919" y="14477"/>
                  </a:cubicBezTo>
                  <a:cubicBezTo>
                    <a:pt x="24852" y="14043"/>
                    <a:pt x="23751" y="13810"/>
                    <a:pt x="22617" y="13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3;p39">
              <a:extLst>
                <a:ext uri="{FF2B5EF4-FFF2-40B4-BE49-F238E27FC236}">
                  <a16:creationId xmlns:a16="http://schemas.microsoft.com/office/drawing/2014/main" id="{79CAF3AF-5E9F-1ED8-7E05-65442CE620D0}"/>
                </a:ext>
              </a:extLst>
            </p:cNvPr>
            <p:cNvSpPr/>
            <p:nvPr/>
          </p:nvSpPr>
          <p:spPr>
            <a:xfrm>
              <a:off x="5473327" y="1289643"/>
              <a:ext cx="90841" cy="90841"/>
            </a:xfrm>
            <a:custGeom>
              <a:avLst/>
              <a:gdLst/>
              <a:ahLst/>
              <a:cxnLst/>
              <a:rect l="l" t="t" r="r" b="b"/>
              <a:pathLst>
                <a:path w="4905" h="4905" extrusionOk="0">
                  <a:moveTo>
                    <a:pt x="2436" y="4904"/>
                  </a:moveTo>
                  <a:cubicBezTo>
                    <a:pt x="2436" y="4904"/>
                    <a:pt x="2436" y="4904"/>
                    <a:pt x="2436" y="4904"/>
                  </a:cubicBezTo>
                  <a:cubicBezTo>
                    <a:pt x="2369" y="4904"/>
                    <a:pt x="2303" y="4871"/>
                    <a:pt x="2269" y="4804"/>
                  </a:cubicBezTo>
                  <a:lnTo>
                    <a:pt x="1502" y="3403"/>
                  </a:lnTo>
                  <a:lnTo>
                    <a:pt x="101" y="2636"/>
                  </a:lnTo>
                  <a:cubicBezTo>
                    <a:pt x="34" y="2602"/>
                    <a:pt x="1" y="2536"/>
                    <a:pt x="1" y="2436"/>
                  </a:cubicBezTo>
                  <a:cubicBezTo>
                    <a:pt x="1" y="2369"/>
                    <a:pt x="34" y="2302"/>
                    <a:pt x="101" y="2269"/>
                  </a:cubicBezTo>
                  <a:lnTo>
                    <a:pt x="1502" y="1502"/>
                  </a:lnTo>
                  <a:lnTo>
                    <a:pt x="2269" y="101"/>
                  </a:lnTo>
                  <a:cubicBezTo>
                    <a:pt x="2303" y="34"/>
                    <a:pt x="2403" y="1"/>
                    <a:pt x="2469" y="1"/>
                  </a:cubicBezTo>
                  <a:lnTo>
                    <a:pt x="2469" y="1"/>
                  </a:lnTo>
                  <a:cubicBezTo>
                    <a:pt x="2536" y="1"/>
                    <a:pt x="2603" y="34"/>
                    <a:pt x="2636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1" y="2302"/>
                    <a:pt x="4904" y="2402"/>
                    <a:pt x="4904" y="2469"/>
                  </a:cubicBezTo>
                  <a:cubicBezTo>
                    <a:pt x="4904" y="2536"/>
                    <a:pt x="4871" y="2602"/>
                    <a:pt x="4804" y="2636"/>
                  </a:cubicBezTo>
                  <a:lnTo>
                    <a:pt x="3403" y="3403"/>
                  </a:lnTo>
                  <a:lnTo>
                    <a:pt x="2636" y="4804"/>
                  </a:lnTo>
                  <a:cubicBezTo>
                    <a:pt x="2603" y="4871"/>
                    <a:pt x="2536" y="4904"/>
                    <a:pt x="2436" y="4904"/>
                  </a:cubicBezTo>
                  <a:close/>
                  <a:moveTo>
                    <a:pt x="635" y="2469"/>
                  </a:moveTo>
                  <a:lnTo>
                    <a:pt x="1769" y="3069"/>
                  </a:lnTo>
                  <a:cubicBezTo>
                    <a:pt x="1802" y="3069"/>
                    <a:pt x="1836" y="3103"/>
                    <a:pt x="1836" y="3136"/>
                  </a:cubicBezTo>
                  <a:lnTo>
                    <a:pt x="2436" y="4270"/>
                  </a:lnTo>
                  <a:lnTo>
                    <a:pt x="3070" y="3170"/>
                  </a:lnTo>
                  <a:cubicBezTo>
                    <a:pt x="3070" y="3136"/>
                    <a:pt x="3103" y="3103"/>
                    <a:pt x="3137" y="3069"/>
                  </a:cubicBezTo>
                  <a:lnTo>
                    <a:pt x="4237" y="2469"/>
                  </a:lnTo>
                  <a:lnTo>
                    <a:pt x="3137" y="1869"/>
                  </a:lnTo>
                  <a:cubicBezTo>
                    <a:pt x="3103" y="1835"/>
                    <a:pt x="3070" y="1802"/>
                    <a:pt x="3070" y="1769"/>
                  </a:cubicBezTo>
                  <a:lnTo>
                    <a:pt x="2469" y="668"/>
                  </a:lnTo>
                  <a:lnTo>
                    <a:pt x="1836" y="1769"/>
                  </a:lnTo>
                  <a:cubicBezTo>
                    <a:pt x="1836" y="1802"/>
                    <a:pt x="1802" y="1835"/>
                    <a:pt x="1769" y="1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4;p39">
              <a:extLst>
                <a:ext uri="{FF2B5EF4-FFF2-40B4-BE49-F238E27FC236}">
                  <a16:creationId xmlns:a16="http://schemas.microsoft.com/office/drawing/2014/main" id="{3B5B77C6-5FC9-2958-5908-0334AF5C5521}"/>
                </a:ext>
              </a:extLst>
            </p:cNvPr>
            <p:cNvSpPr/>
            <p:nvPr/>
          </p:nvSpPr>
          <p:spPr>
            <a:xfrm>
              <a:off x="4657231" y="2036564"/>
              <a:ext cx="19" cy="33373"/>
            </a:xfrm>
            <a:custGeom>
              <a:avLst/>
              <a:gdLst/>
              <a:ahLst/>
              <a:cxnLst/>
              <a:rect l="l" t="t" r="r" b="b"/>
              <a:pathLst>
                <a:path w="1" h="1802" extrusionOk="0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5;p39">
              <a:extLst>
                <a:ext uri="{FF2B5EF4-FFF2-40B4-BE49-F238E27FC236}">
                  <a16:creationId xmlns:a16="http://schemas.microsoft.com/office/drawing/2014/main" id="{4ACC5B58-215F-3DC5-E9BA-6A0A5A2FBC95}"/>
                </a:ext>
              </a:extLst>
            </p:cNvPr>
            <p:cNvSpPr/>
            <p:nvPr/>
          </p:nvSpPr>
          <p:spPr>
            <a:xfrm>
              <a:off x="4652897" y="2032860"/>
              <a:ext cx="8056" cy="41411"/>
            </a:xfrm>
            <a:custGeom>
              <a:avLst/>
              <a:gdLst/>
              <a:ahLst/>
              <a:cxnLst/>
              <a:rect l="l" t="t" r="r" b="b"/>
              <a:pathLst>
                <a:path w="435" h="2236" extrusionOk="0">
                  <a:moveTo>
                    <a:pt x="234" y="0"/>
                  </a:moveTo>
                  <a:cubicBezTo>
                    <a:pt x="101" y="0"/>
                    <a:pt x="1" y="67"/>
                    <a:pt x="1" y="200"/>
                  </a:cubicBezTo>
                  <a:lnTo>
                    <a:pt x="1" y="2002"/>
                  </a:lnTo>
                  <a:cubicBezTo>
                    <a:pt x="1" y="2135"/>
                    <a:pt x="101" y="2235"/>
                    <a:pt x="234" y="2235"/>
                  </a:cubicBezTo>
                  <a:cubicBezTo>
                    <a:pt x="334" y="2235"/>
                    <a:pt x="434" y="2135"/>
                    <a:pt x="434" y="2002"/>
                  </a:cubicBezTo>
                  <a:lnTo>
                    <a:pt x="434" y="200"/>
                  </a:lnTo>
                  <a:cubicBezTo>
                    <a:pt x="434" y="67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6;p39">
              <a:extLst>
                <a:ext uri="{FF2B5EF4-FFF2-40B4-BE49-F238E27FC236}">
                  <a16:creationId xmlns:a16="http://schemas.microsoft.com/office/drawing/2014/main" id="{4571A1BA-CF0B-B045-FD1E-5AFCEA9D2325}"/>
                </a:ext>
              </a:extLst>
            </p:cNvPr>
            <p:cNvSpPr/>
            <p:nvPr/>
          </p:nvSpPr>
          <p:spPr>
            <a:xfrm>
              <a:off x="4657231" y="2123056"/>
              <a:ext cx="19" cy="33373"/>
            </a:xfrm>
            <a:custGeom>
              <a:avLst/>
              <a:gdLst/>
              <a:ahLst/>
              <a:cxnLst/>
              <a:rect l="l" t="t" r="r" b="b"/>
              <a:pathLst>
                <a:path w="1" h="1802" extrusionOk="0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7;p39">
              <a:extLst>
                <a:ext uri="{FF2B5EF4-FFF2-40B4-BE49-F238E27FC236}">
                  <a16:creationId xmlns:a16="http://schemas.microsoft.com/office/drawing/2014/main" id="{B58F69CC-6921-92F1-B525-EDE4B8BA93AD}"/>
                </a:ext>
              </a:extLst>
            </p:cNvPr>
            <p:cNvSpPr/>
            <p:nvPr/>
          </p:nvSpPr>
          <p:spPr>
            <a:xfrm>
              <a:off x="4652897" y="2118722"/>
              <a:ext cx="8056" cy="41411"/>
            </a:xfrm>
            <a:custGeom>
              <a:avLst/>
              <a:gdLst/>
              <a:ahLst/>
              <a:cxnLst/>
              <a:rect l="l" t="t" r="r" b="b"/>
              <a:pathLst>
                <a:path w="435" h="2236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036"/>
                  </a:lnTo>
                  <a:cubicBezTo>
                    <a:pt x="1" y="2169"/>
                    <a:pt x="101" y="2236"/>
                    <a:pt x="234" y="2236"/>
                  </a:cubicBezTo>
                  <a:cubicBezTo>
                    <a:pt x="334" y="2236"/>
                    <a:pt x="434" y="2136"/>
                    <a:pt x="434" y="2036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8;p39">
              <a:extLst>
                <a:ext uri="{FF2B5EF4-FFF2-40B4-BE49-F238E27FC236}">
                  <a16:creationId xmlns:a16="http://schemas.microsoft.com/office/drawing/2014/main" id="{0A95FD73-1C7C-2B86-EF4E-F0DD84F39FF8}"/>
                </a:ext>
              </a:extLst>
            </p:cNvPr>
            <p:cNvSpPr/>
            <p:nvPr/>
          </p:nvSpPr>
          <p:spPr>
            <a:xfrm>
              <a:off x="4596687" y="2096497"/>
              <a:ext cx="33984" cy="19"/>
            </a:xfrm>
            <a:custGeom>
              <a:avLst/>
              <a:gdLst/>
              <a:ahLst/>
              <a:cxnLst/>
              <a:rect l="l" t="t" r="r" b="b"/>
              <a:pathLst>
                <a:path w="1835" h="1" extrusionOk="0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9;p39">
              <a:extLst>
                <a:ext uri="{FF2B5EF4-FFF2-40B4-BE49-F238E27FC236}">
                  <a16:creationId xmlns:a16="http://schemas.microsoft.com/office/drawing/2014/main" id="{ED9BBECA-F098-7994-8A4F-F2977E689BEE}"/>
                </a:ext>
              </a:extLst>
            </p:cNvPr>
            <p:cNvSpPr/>
            <p:nvPr/>
          </p:nvSpPr>
          <p:spPr>
            <a:xfrm>
              <a:off x="4592964" y="2092774"/>
              <a:ext cx="41411" cy="7445"/>
            </a:xfrm>
            <a:custGeom>
              <a:avLst/>
              <a:gdLst/>
              <a:ahLst/>
              <a:cxnLst/>
              <a:rect l="l" t="t" r="r" b="b"/>
              <a:pathLst>
                <a:path w="2236" h="402" extrusionOk="0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34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0;p39">
              <a:extLst>
                <a:ext uri="{FF2B5EF4-FFF2-40B4-BE49-F238E27FC236}">
                  <a16:creationId xmlns:a16="http://schemas.microsoft.com/office/drawing/2014/main" id="{3DEFF0F0-56FB-3B42-2FDA-2F7E29B93044}"/>
                </a:ext>
              </a:extLst>
            </p:cNvPr>
            <p:cNvSpPr/>
            <p:nvPr/>
          </p:nvSpPr>
          <p:spPr>
            <a:xfrm>
              <a:off x="4683179" y="2096497"/>
              <a:ext cx="33984" cy="19"/>
            </a:xfrm>
            <a:custGeom>
              <a:avLst/>
              <a:gdLst/>
              <a:ahLst/>
              <a:cxnLst/>
              <a:rect l="l" t="t" r="r" b="b"/>
              <a:pathLst>
                <a:path w="1835" h="1" extrusionOk="0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1;p39">
              <a:extLst>
                <a:ext uri="{FF2B5EF4-FFF2-40B4-BE49-F238E27FC236}">
                  <a16:creationId xmlns:a16="http://schemas.microsoft.com/office/drawing/2014/main" id="{31CE94BD-AEDE-EAF6-CAB9-7E803C1E6A7F}"/>
                </a:ext>
              </a:extLst>
            </p:cNvPr>
            <p:cNvSpPr/>
            <p:nvPr/>
          </p:nvSpPr>
          <p:spPr>
            <a:xfrm>
              <a:off x="4679456" y="2092774"/>
              <a:ext cx="41411" cy="7445"/>
            </a:xfrm>
            <a:custGeom>
              <a:avLst/>
              <a:gdLst/>
              <a:ahLst/>
              <a:cxnLst/>
              <a:rect l="l" t="t" r="r" b="b"/>
              <a:pathLst>
                <a:path w="2236" h="402" extrusionOk="0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2;p39">
              <a:extLst>
                <a:ext uri="{FF2B5EF4-FFF2-40B4-BE49-F238E27FC236}">
                  <a16:creationId xmlns:a16="http://schemas.microsoft.com/office/drawing/2014/main" id="{D1531AFD-3F29-9BCF-70B2-54AF86F0F6AA}"/>
                </a:ext>
              </a:extLst>
            </p:cNvPr>
            <p:cNvSpPr/>
            <p:nvPr/>
          </p:nvSpPr>
          <p:spPr>
            <a:xfrm>
              <a:off x="4675752" y="2115018"/>
              <a:ext cx="23502" cy="24113"/>
            </a:xfrm>
            <a:custGeom>
              <a:avLst/>
              <a:gdLst/>
              <a:ahLst/>
              <a:cxnLst/>
              <a:rect l="l" t="t" r="r" b="b"/>
              <a:pathLst>
                <a:path w="1269" h="1302" extrusionOk="0">
                  <a:moveTo>
                    <a:pt x="1268" y="1302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3;p39">
              <a:extLst>
                <a:ext uri="{FF2B5EF4-FFF2-40B4-BE49-F238E27FC236}">
                  <a16:creationId xmlns:a16="http://schemas.microsoft.com/office/drawing/2014/main" id="{DC77AF4D-DEB8-B1E7-CAAD-F3160D6DBFC2}"/>
                </a:ext>
              </a:extLst>
            </p:cNvPr>
            <p:cNvSpPr/>
            <p:nvPr/>
          </p:nvSpPr>
          <p:spPr>
            <a:xfrm>
              <a:off x="4671436" y="2111017"/>
              <a:ext cx="32132" cy="31817"/>
            </a:xfrm>
            <a:custGeom>
              <a:avLst/>
              <a:gdLst/>
              <a:ahLst/>
              <a:cxnLst/>
              <a:rect l="l" t="t" r="r" b="b"/>
              <a:pathLst>
                <a:path w="1735" h="1718" extrusionOk="0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0"/>
                    <a:pt x="0" y="284"/>
                    <a:pt x="67" y="350"/>
                  </a:cubicBezTo>
                  <a:lnTo>
                    <a:pt x="1368" y="1651"/>
                  </a:lnTo>
                  <a:cubicBezTo>
                    <a:pt x="1401" y="1685"/>
                    <a:pt x="1468" y="1718"/>
                    <a:pt x="1501" y="1718"/>
                  </a:cubicBezTo>
                  <a:cubicBezTo>
                    <a:pt x="1568" y="1718"/>
                    <a:pt x="1601" y="1685"/>
                    <a:pt x="1668" y="1651"/>
                  </a:cubicBezTo>
                  <a:cubicBezTo>
                    <a:pt x="1735" y="1551"/>
                    <a:pt x="1735" y="1418"/>
                    <a:pt x="1668" y="1351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4;p39">
              <a:extLst>
                <a:ext uri="{FF2B5EF4-FFF2-40B4-BE49-F238E27FC236}">
                  <a16:creationId xmlns:a16="http://schemas.microsoft.com/office/drawing/2014/main" id="{910D1959-B524-45EC-7963-EC95DB2F0B86}"/>
                </a:ext>
              </a:extLst>
            </p:cNvPr>
            <p:cNvSpPr/>
            <p:nvPr/>
          </p:nvSpPr>
          <p:spPr>
            <a:xfrm>
              <a:off x="4614596" y="2053862"/>
              <a:ext cx="23483" cy="24113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1268" y="130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5;p39">
              <a:extLst>
                <a:ext uri="{FF2B5EF4-FFF2-40B4-BE49-F238E27FC236}">
                  <a16:creationId xmlns:a16="http://schemas.microsoft.com/office/drawing/2014/main" id="{B0628317-69A6-CEAA-EA86-4DCB2C1329C2}"/>
                </a:ext>
              </a:extLst>
            </p:cNvPr>
            <p:cNvSpPr/>
            <p:nvPr/>
          </p:nvSpPr>
          <p:spPr>
            <a:xfrm>
              <a:off x="4610263" y="2050010"/>
              <a:ext cx="32151" cy="31669"/>
            </a:xfrm>
            <a:custGeom>
              <a:avLst/>
              <a:gdLst/>
              <a:ahLst/>
              <a:cxnLst/>
              <a:rect l="l" t="t" r="r" b="b"/>
              <a:pathLst>
                <a:path w="1736" h="1710" extrusionOk="0">
                  <a:moveTo>
                    <a:pt x="234" y="0"/>
                  </a:moveTo>
                  <a:cubicBezTo>
                    <a:pt x="184" y="0"/>
                    <a:pt x="134" y="25"/>
                    <a:pt x="101" y="75"/>
                  </a:cubicBezTo>
                  <a:cubicBezTo>
                    <a:pt x="1" y="142"/>
                    <a:pt x="1" y="275"/>
                    <a:pt x="101" y="375"/>
                  </a:cubicBezTo>
                  <a:lnTo>
                    <a:pt x="1369" y="1643"/>
                  </a:lnTo>
                  <a:cubicBezTo>
                    <a:pt x="1402" y="1676"/>
                    <a:pt x="1469" y="1710"/>
                    <a:pt x="1502" y="1710"/>
                  </a:cubicBezTo>
                  <a:cubicBezTo>
                    <a:pt x="1569" y="1710"/>
                    <a:pt x="1635" y="1676"/>
                    <a:pt x="1669" y="1643"/>
                  </a:cubicBezTo>
                  <a:cubicBezTo>
                    <a:pt x="1735" y="1576"/>
                    <a:pt x="1735" y="1443"/>
                    <a:pt x="1669" y="1343"/>
                  </a:cubicBezTo>
                  <a:lnTo>
                    <a:pt x="368" y="75"/>
                  </a:lnTo>
                  <a:cubicBezTo>
                    <a:pt x="334" y="25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6;p39">
              <a:extLst>
                <a:ext uri="{FF2B5EF4-FFF2-40B4-BE49-F238E27FC236}">
                  <a16:creationId xmlns:a16="http://schemas.microsoft.com/office/drawing/2014/main" id="{B9B1DF0E-FE9E-0A69-218D-0AB66C663573}"/>
                </a:ext>
              </a:extLst>
            </p:cNvPr>
            <p:cNvSpPr/>
            <p:nvPr/>
          </p:nvSpPr>
          <p:spPr>
            <a:xfrm>
              <a:off x="4675752" y="2053862"/>
              <a:ext cx="23502" cy="24113"/>
            </a:xfrm>
            <a:custGeom>
              <a:avLst/>
              <a:gdLst/>
              <a:ahLst/>
              <a:cxnLst/>
              <a:rect l="l" t="t" r="r" b="b"/>
              <a:pathLst>
                <a:path w="1269" h="1302" extrusionOk="0">
                  <a:moveTo>
                    <a:pt x="1268" y="0"/>
                  </a:moveTo>
                  <a:lnTo>
                    <a:pt x="1" y="13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7;p39">
              <a:extLst>
                <a:ext uri="{FF2B5EF4-FFF2-40B4-BE49-F238E27FC236}">
                  <a16:creationId xmlns:a16="http://schemas.microsoft.com/office/drawing/2014/main" id="{5D71EEBD-EF1C-3A86-B439-864178A7B514}"/>
                </a:ext>
              </a:extLst>
            </p:cNvPr>
            <p:cNvSpPr/>
            <p:nvPr/>
          </p:nvSpPr>
          <p:spPr>
            <a:xfrm>
              <a:off x="4671436" y="2050010"/>
              <a:ext cx="32132" cy="31669"/>
            </a:xfrm>
            <a:custGeom>
              <a:avLst/>
              <a:gdLst/>
              <a:ahLst/>
              <a:cxnLst/>
              <a:rect l="l" t="t" r="r" b="b"/>
              <a:pathLst>
                <a:path w="1735" h="1710" extrusionOk="0">
                  <a:moveTo>
                    <a:pt x="1506" y="0"/>
                  </a:moveTo>
                  <a:cubicBezTo>
                    <a:pt x="1451" y="0"/>
                    <a:pt x="1401" y="25"/>
                    <a:pt x="1368" y="75"/>
                  </a:cubicBezTo>
                  <a:lnTo>
                    <a:pt x="67" y="1343"/>
                  </a:lnTo>
                  <a:cubicBezTo>
                    <a:pt x="0" y="1443"/>
                    <a:pt x="0" y="1576"/>
                    <a:pt x="67" y="1643"/>
                  </a:cubicBezTo>
                  <a:cubicBezTo>
                    <a:pt x="100" y="1676"/>
                    <a:pt x="167" y="1710"/>
                    <a:pt x="234" y="1710"/>
                  </a:cubicBezTo>
                  <a:cubicBezTo>
                    <a:pt x="267" y="1710"/>
                    <a:pt x="334" y="1676"/>
                    <a:pt x="367" y="1643"/>
                  </a:cubicBezTo>
                  <a:lnTo>
                    <a:pt x="1668" y="375"/>
                  </a:lnTo>
                  <a:cubicBezTo>
                    <a:pt x="1735" y="275"/>
                    <a:pt x="1735" y="142"/>
                    <a:pt x="1668" y="75"/>
                  </a:cubicBezTo>
                  <a:cubicBezTo>
                    <a:pt x="1618" y="25"/>
                    <a:pt x="1560" y="0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8;p39">
              <a:extLst>
                <a:ext uri="{FF2B5EF4-FFF2-40B4-BE49-F238E27FC236}">
                  <a16:creationId xmlns:a16="http://schemas.microsoft.com/office/drawing/2014/main" id="{F728AF15-1632-E899-9CF0-9CBCCD934665}"/>
                </a:ext>
              </a:extLst>
            </p:cNvPr>
            <p:cNvSpPr/>
            <p:nvPr/>
          </p:nvSpPr>
          <p:spPr>
            <a:xfrm>
              <a:off x="4614596" y="2115018"/>
              <a:ext cx="23483" cy="24113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1268" y="1"/>
                  </a:moveTo>
                  <a:lnTo>
                    <a:pt x="0" y="13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9;p39">
              <a:extLst>
                <a:ext uri="{FF2B5EF4-FFF2-40B4-BE49-F238E27FC236}">
                  <a16:creationId xmlns:a16="http://schemas.microsoft.com/office/drawing/2014/main" id="{9486CD8D-7C48-6610-12FD-B4853C90402C}"/>
                </a:ext>
              </a:extLst>
            </p:cNvPr>
            <p:cNvSpPr/>
            <p:nvPr/>
          </p:nvSpPr>
          <p:spPr>
            <a:xfrm>
              <a:off x="4610263" y="2111017"/>
              <a:ext cx="32151" cy="31817"/>
            </a:xfrm>
            <a:custGeom>
              <a:avLst/>
              <a:gdLst/>
              <a:ahLst/>
              <a:cxnLst/>
              <a:rect l="l" t="t" r="r" b="b"/>
              <a:pathLst>
                <a:path w="1736" h="1718" extrusionOk="0">
                  <a:moveTo>
                    <a:pt x="1519" y="0"/>
                  </a:moveTo>
                  <a:cubicBezTo>
                    <a:pt x="1469" y="0"/>
                    <a:pt x="1419" y="17"/>
                    <a:pt x="1369" y="50"/>
                  </a:cubicBezTo>
                  <a:lnTo>
                    <a:pt x="101" y="1351"/>
                  </a:lnTo>
                  <a:cubicBezTo>
                    <a:pt x="1" y="1451"/>
                    <a:pt x="1" y="1551"/>
                    <a:pt x="101" y="1651"/>
                  </a:cubicBezTo>
                  <a:cubicBezTo>
                    <a:pt x="134" y="1685"/>
                    <a:pt x="168" y="1718"/>
                    <a:pt x="234" y="1718"/>
                  </a:cubicBezTo>
                  <a:cubicBezTo>
                    <a:pt x="301" y="1718"/>
                    <a:pt x="334" y="1685"/>
                    <a:pt x="368" y="1651"/>
                  </a:cubicBezTo>
                  <a:lnTo>
                    <a:pt x="1669" y="350"/>
                  </a:lnTo>
                  <a:cubicBezTo>
                    <a:pt x="1735" y="284"/>
                    <a:pt x="1735" y="150"/>
                    <a:pt x="1669" y="50"/>
                  </a:cubicBezTo>
                  <a:cubicBezTo>
                    <a:pt x="1619" y="17"/>
                    <a:pt x="156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0;p39">
              <a:extLst>
                <a:ext uri="{FF2B5EF4-FFF2-40B4-BE49-F238E27FC236}">
                  <a16:creationId xmlns:a16="http://schemas.microsoft.com/office/drawing/2014/main" id="{B946729D-951A-935B-6929-4E798E14F099}"/>
                </a:ext>
              </a:extLst>
            </p:cNvPr>
            <p:cNvSpPr/>
            <p:nvPr/>
          </p:nvSpPr>
          <p:spPr>
            <a:xfrm>
              <a:off x="5151456" y="1689987"/>
              <a:ext cx="730855" cy="647441"/>
            </a:xfrm>
            <a:custGeom>
              <a:avLst/>
              <a:gdLst/>
              <a:ahLst/>
              <a:cxnLst/>
              <a:rect l="l" t="t" r="r" b="b"/>
              <a:pathLst>
                <a:path w="39463" h="34959" extrusionOk="0">
                  <a:moveTo>
                    <a:pt x="568" y="0"/>
                  </a:moveTo>
                  <a:cubicBezTo>
                    <a:pt x="268" y="0"/>
                    <a:pt x="1" y="234"/>
                    <a:pt x="1" y="567"/>
                  </a:cubicBezTo>
                  <a:lnTo>
                    <a:pt x="1" y="34391"/>
                  </a:lnTo>
                  <a:cubicBezTo>
                    <a:pt x="1" y="34692"/>
                    <a:pt x="234" y="34925"/>
                    <a:pt x="535" y="34925"/>
                  </a:cubicBezTo>
                  <a:lnTo>
                    <a:pt x="38895" y="34958"/>
                  </a:lnTo>
                  <a:cubicBezTo>
                    <a:pt x="39196" y="34958"/>
                    <a:pt x="39429" y="34692"/>
                    <a:pt x="39462" y="34391"/>
                  </a:cubicBezTo>
                  <a:lnTo>
                    <a:pt x="39462" y="567"/>
                  </a:lnTo>
                  <a:cubicBezTo>
                    <a:pt x="39462" y="267"/>
                    <a:pt x="39229" y="33"/>
                    <a:pt x="38929" y="33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1;p39">
              <a:extLst>
                <a:ext uri="{FF2B5EF4-FFF2-40B4-BE49-F238E27FC236}">
                  <a16:creationId xmlns:a16="http://schemas.microsoft.com/office/drawing/2014/main" id="{BB2DF889-BA44-A95C-1BF6-2908354561F6}"/>
                </a:ext>
              </a:extLst>
            </p:cNvPr>
            <p:cNvSpPr/>
            <p:nvPr/>
          </p:nvSpPr>
          <p:spPr>
            <a:xfrm>
              <a:off x="5132305" y="1672688"/>
              <a:ext cx="731466" cy="646830"/>
            </a:xfrm>
            <a:custGeom>
              <a:avLst/>
              <a:gdLst/>
              <a:ahLst/>
              <a:cxnLst/>
              <a:rect l="l" t="t" r="r" b="b"/>
              <a:pathLst>
                <a:path w="39496" h="34926" extrusionOk="0">
                  <a:moveTo>
                    <a:pt x="568" y="0"/>
                  </a:moveTo>
                  <a:cubicBezTo>
                    <a:pt x="268" y="0"/>
                    <a:pt x="34" y="234"/>
                    <a:pt x="34" y="534"/>
                  </a:cubicBezTo>
                  <a:lnTo>
                    <a:pt x="1" y="34358"/>
                  </a:lnTo>
                  <a:cubicBezTo>
                    <a:pt x="1" y="34692"/>
                    <a:pt x="268" y="34925"/>
                    <a:pt x="568" y="34925"/>
                  </a:cubicBezTo>
                  <a:lnTo>
                    <a:pt x="38929" y="34925"/>
                  </a:lnTo>
                  <a:cubicBezTo>
                    <a:pt x="39229" y="34925"/>
                    <a:pt x="39462" y="34692"/>
                    <a:pt x="39462" y="34391"/>
                  </a:cubicBezTo>
                  <a:lnTo>
                    <a:pt x="39496" y="567"/>
                  </a:lnTo>
                  <a:cubicBezTo>
                    <a:pt x="39496" y="267"/>
                    <a:pt x="39229" y="0"/>
                    <a:pt x="38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2;p39">
              <a:extLst>
                <a:ext uri="{FF2B5EF4-FFF2-40B4-BE49-F238E27FC236}">
                  <a16:creationId xmlns:a16="http://schemas.microsoft.com/office/drawing/2014/main" id="{32A99049-A732-B128-1F28-F83E9E41E549}"/>
                </a:ext>
              </a:extLst>
            </p:cNvPr>
            <p:cNvSpPr/>
            <p:nvPr/>
          </p:nvSpPr>
          <p:spPr>
            <a:xfrm>
              <a:off x="5128601" y="1668966"/>
              <a:ext cx="738874" cy="654867"/>
            </a:xfrm>
            <a:custGeom>
              <a:avLst/>
              <a:gdLst/>
              <a:ahLst/>
              <a:cxnLst/>
              <a:rect l="l" t="t" r="r" b="b"/>
              <a:pathLst>
                <a:path w="39896" h="35360" extrusionOk="0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329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429" y="34759"/>
                    <a:pt x="39362" y="34826"/>
                  </a:cubicBezTo>
                  <a:cubicBezTo>
                    <a:pt x="39295" y="34893"/>
                    <a:pt x="39195" y="34926"/>
                    <a:pt x="39129" y="34926"/>
                  </a:cubicBezTo>
                  <a:lnTo>
                    <a:pt x="768" y="34926"/>
                  </a:lnTo>
                  <a:cubicBezTo>
                    <a:pt x="668" y="34926"/>
                    <a:pt x="568" y="34893"/>
                    <a:pt x="501" y="34826"/>
                  </a:cubicBezTo>
                  <a:cubicBezTo>
                    <a:pt x="468" y="34759"/>
                    <a:pt x="401" y="34659"/>
                    <a:pt x="401" y="34592"/>
                  </a:cubicBezTo>
                  <a:lnTo>
                    <a:pt x="434" y="735"/>
                  </a:lnTo>
                  <a:cubicBezTo>
                    <a:pt x="434" y="668"/>
                    <a:pt x="468" y="568"/>
                    <a:pt x="534" y="501"/>
                  </a:cubicBezTo>
                  <a:cubicBezTo>
                    <a:pt x="601" y="435"/>
                    <a:pt x="7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568" y="1"/>
                    <a:pt x="401" y="68"/>
                    <a:pt x="234" y="201"/>
                  </a:cubicBezTo>
                  <a:cubicBezTo>
                    <a:pt x="101" y="368"/>
                    <a:pt x="34" y="535"/>
                    <a:pt x="34" y="735"/>
                  </a:cubicBezTo>
                  <a:lnTo>
                    <a:pt x="1" y="34592"/>
                  </a:lnTo>
                  <a:cubicBezTo>
                    <a:pt x="1" y="34793"/>
                    <a:pt x="101" y="34959"/>
                    <a:pt x="234" y="35126"/>
                  </a:cubicBezTo>
                  <a:cubicBezTo>
                    <a:pt x="368" y="35260"/>
                    <a:pt x="568" y="35326"/>
                    <a:pt x="768" y="35326"/>
                  </a:cubicBezTo>
                  <a:lnTo>
                    <a:pt x="39129" y="35360"/>
                  </a:lnTo>
                  <a:cubicBezTo>
                    <a:pt x="39329" y="35360"/>
                    <a:pt x="39496" y="35260"/>
                    <a:pt x="39662" y="35126"/>
                  </a:cubicBezTo>
                  <a:cubicBezTo>
                    <a:pt x="39796" y="34993"/>
                    <a:pt x="39862" y="34793"/>
                    <a:pt x="39862" y="34592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3;p39">
              <a:extLst>
                <a:ext uri="{FF2B5EF4-FFF2-40B4-BE49-F238E27FC236}">
                  <a16:creationId xmlns:a16="http://schemas.microsoft.com/office/drawing/2014/main" id="{52544526-DD02-20DF-3019-58E740B2C5AC}"/>
                </a:ext>
              </a:extLst>
            </p:cNvPr>
            <p:cNvSpPr/>
            <p:nvPr/>
          </p:nvSpPr>
          <p:spPr>
            <a:xfrm>
              <a:off x="5132935" y="1672688"/>
              <a:ext cx="730836" cy="64264"/>
            </a:xfrm>
            <a:custGeom>
              <a:avLst/>
              <a:gdLst/>
              <a:ahLst/>
              <a:cxnLst/>
              <a:rect l="l" t="t" r="r" b="b"/>
              <a:pathLst>
                <a:path w="39462" h="3470" extrusionOk="0">
                  <a:moveTo>
                    <a:pt x="39428" y="3469"/>
                  </a:moveTo>
                  <a:lnTo>
                    <a:pt x="0" y="3436"/>
                  </a:lnTo>
                  <a:lnTo>
                    <a:pt x="0" y="534"/>
                  </a:lnTo>
                  <a:cubicBezTo>
                    <a:pt x="0" y="234"/>
                    <a:pt x="234" y="0"/>
                    <a:pt x="534" y="0"/>
                  </a:cubicBezTo>
                  <a:lnTo>
                    <a:pt x="38895" y="0"/>
                  </a:lnTo>
                  <a:cubicBezTo>
                    <a:pt x="39195" y="0"/>
                    <a:pt x="39462" y="267"/>
                    <a:pt x="39462" y="5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4;p39">
              <a:extLst>
                <a:ext uri="{FF2B5EF4-FFF2-40B4-BE49-F238E27FC236}">
                  <a16:creationId xmlns:a16="http://schemas.microsoft.com/office/drawing/2014/main" id="{7122E301-6EC1-CB57-4AC9-3B2D8C93F45D}"/>
                </a:ext>
              </a:extLst>
            </p:cNvPr>
            <p:cNvSpPr/>
            <p:nvPr/>
          </p:nvSpPr>
          <p:spPr>
            <a:xfrm>
              <a:off x="5128601" y="1668966"/>
              <a:ext cx="738874" cy="71691"/>
            </a:xfrm>
            <a:custGeom>
              <a:avLst/>
              <a:gdLst/>
              <a:ahLst/>
              <a:cxnLst/>
              <a:rect l="l" t="t" r="r" b="b"/>
              <a:pathLst>
                <a:path w="39896" h="3871" extrusionOk="0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295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70"/>
                  </a:lnTo>
                  <a:lnTo>
                    <a:pt x="434" y="3437"/>
                  </a:lnTo>
                  <a:lnTo>
                    <a:pt x="434" y="735"/>
                  </a:lnTo>
                  <a:cubicBezTo>
                    <a:pt x="434" y="568"/>
                    <a:pt x="6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368" y="1"/>
                    <a:pt x="34" y="335"/>
                    <a:pt x="34" y="735"/>
                  </a:cubicBezTo>
                  <a:lnTo>
                    <a:pt x="1" y="3637"/>
                  </a:lnTo>
                  <a:cubicBezTo>
                    <a:pt x="1" y="3704"/>
                    <a:pt x="34" y="3737"/>
                    <a:pt x="67" y="3804"/>
                  </a:cubicBezTo>
                  <a:cubicBezTo>
                    <a:pt x="101" y="3837"/>
                    <a:pt x="167" y="3837"/>
                    <a:pt x="234" y="3837"/>
                  </a:cubicBezTo>
                  <a:lnTo>
                    <a:pt x="39662" y="3870"/>
                  </a:lnTo>
                  <a:cubicBezTo>
                    <a:pt x="39796" y="3870"/>
                    <a:pt x="39896" y="3770"/>
                    <a:pt x="39896" y="3670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5;p39">
              <a:extLst>
                <a:ext uri="{FF2B5EF4-FFF2-40B4-BE49-F238E27FC236}">
                  <a16:creationId xmlns:a16="http://schemas.microsoft.com/office/drawing/2014/main" id="{9B61CAB5-31B4-54CB-593C-99C46A343211}"/>
                </a:ext>
              </a:extLst>
            </p:cNvPr>
            <p:cNvSpPr/>
            <p:nvPr/>
          </p:nvSpPr>
          <p:spPr>
            <a:xfrm>
              <a:off x="5339885" y="2386235"/>
              <a:ext cx="236019" cy="19"/>
            </a:xfrm>
            <a:custGeom>
              <a:avLst/>
              <a:gdLst/>
              <a:ahLst/>
              <a:cxnLst/>
              <a:rect l="l" t="t" r="r" b="b"/>
              <a:pathLst>
                <a:path w="12744" h="1" extrusionOk="0">
                  <a:moveTo>
                    <a:pt x="1" y="1"/>
                  </a:moveTo>
                  <a:lnTo>
                    <a:pt x="1274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16;p39">
              <a:extLst>
                <a:ext uri="{FF2B5EF4-FFF2-40B4-BE49-F238E27FC236}">
                  <a16:creationId xmlns:a16="http://schemas.microsoft.com/office/drawing/2014/main" id="{03F70B51-9775-1287-8F1A-0670BEA01984}"/>
                </a:ext>
              </a:extLst>
            </p:cNvPr>
            <p:cNvSpPr/>
            <p:nvPr/>
          </p:nvSpPr>
          <p:spPr>
            <a:xfrm>
              <a:off x="5336181" y="2381919"/>
              <a:ext cx="243427" cy="8038"/>
            </a:xfrm>
            <a:custGeom>
              <a:avLst/>
              <a:gdLst/>
              <a:ahLst/>
              <a:cxnLst/>
              <a:rect l="l" t="t" r="r" b="b"/>
              <a:pathLst>
                <a:path w="13144" h="434" extrusionOk="0">
                  <a:moveTo>
                    <a:pt x="201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12943" y="434"/>
                  </a:lnTo>
                  <a:cubicBezTo>
                    <a:pt x="13043" y="434"/>
                    <a:pt x="13143" y="334"/>
                    <a:pt x="13143" y="234"/>
                  </a:cubicBezTo>
                  <a:cubicBezTo>
                    <a:pt x="13143" y="100"/>
                    <a:pt x="13043" y="0"/>
                    <a:pt x="1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7;p39">
              <a:extLst>
                <a:ext uri="{FF2B5EF4-FFF2-40B4-BE49-F238E27FC236}">
                  <a16:creationId xmlns:a16="http://schemas.microsoft.com/office/drawing/2014/main" id="{05E127F8-9E5D-2722-4AE5-5E7FF41F10D3}"/>
                </a:ext>
              </a:extLst>
            </p:cNvPr>
            <p:cNvSpPr/>
            <p:nvPr/>
          </p:nvSpPr>
          <p:spPr>
            <a:xfrm>
              <a:off x="5380668" y="2424535"/>
              <a:ext cx="155086" cy="8056"/>
            </a:xfrm>
            <a:custGeom>
              <a:avLst/>
              <a:gdLst/>
              <a:ahLst/>
              <a:cxnLst/>
              <a:rect l="l" t="t" r="r" b="b"/>
              <a:pathLst>
                <a:path w="8374" h="435" extrusionOk="0">
                  <a:moveTo>
                    <a:pt x="200" y="1"/>
                  </a:moveTo>
                  <a:cubicBezTo>
                    <a:pt x="67" y="1"/>
                    <a:pt x="0" y="101"/>
                    <a:pt x="0" y="234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8140" y="434"/>
                  </a:lnTo>
                  <a:cubicBezTo>
                    <a:pt x="8273" y="434"/>
                    <a:pt x="8373" y="334"/>
                    <a:pt x="8373" y="234"/>
                  </a:cubicBezTo>
                  <a:cubicBezTo>
                    <a:pt x="8373" y="101"/>
                    <a:pt x="8273" y="1"/>
                    <a:pt x="8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18;p39">
              <a:extLst>
                <a:ext uri="{FF2B5EF4-FFF2-40B4-BE49-F238E27FC236}">
                  <a16:creationId xmlns:a16="http://schemas.microsoft.com/office/drawing/2014/main" id="{1BF08647-FE73-663B-5DAD-FC158E7219A3}"/>
                </a:ext>
              </a:extLst>
            </p:cNvPr>
            <p:cNvSpPr/>
            <p:nvPr/>
          </p:nvSpPr>
          <p:spPr>
            <a:xfrm>
              <a:off x="5279341" y="1806130"/>
              <a:ext cx="416404" cy="416385"/>
            </a:xfrm>
            <a:custGeom>
              <a:avLst/>
              <a:gdLst/>
              <a:ahLst/>
              <a:cxnLst/>
              <a:rect l="l" t="t" r="r" b="b"/>
              <a:pathLst>
                <a:path w="22484" h="22483" extrusionOk="0">
                  <a:moveTo>
                    <a:pt x="22484" y="11242"/>
                  </a:moveTo>
                  <a:cubicBezTo>
                    <a:pt x="22484" y="17446"/>
                    <a:pt x="17447" y="22483"/>
                    <a:pt x="11242" y="22483"/>
                  </a:cubicBezTo>
                  <a:cubicBezTo>
                    <a:pt x="5038" y="22483"/>
                    <a:pt x="1" y="17446"/>
                    <a:pt x="1" y="11242"/>
                  </a:cubicBezTo>
                  <a:cubicBezTo>
                    <a:pt x="1" y="5037"/>
                    <a:pt x="5038" y="0"/>
                    <a:pt x="11242" y="0"/>
                  </a:cubicBezTo>
                  <a:cubicBezTo>
                    <a:pt x="17447" y="0"/>
                    <a:pt x="22484" y="5037"/>
                    <a:pt x="22484" y="112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19;p39">
              <a:extLst>
                <a:ext uri="{FF2B5EF4-FFF2-40B4-BE49-F238E27FC236}">
                  <a16:creationId xmlns:a16="http://schemas.microsoft.com/office/drawing/2014/main" id="{5307F45B-2509-D519-0420-E44A1E7F168F}"/>
                </a:ext>
              </a:extLst>
            </p:cNvPr>
            <p:cNvSpPr/>
            <p:nvPr/>
          </p:nvSpPr>
          <p:spPr>
            <a:xfrm>
              <a:off x="5245374" y="1802277"/>
              <a:ext cx="484354" cy="424571"/>
            </a:xfrm>
            <a:custGeom>
              <a:avLst/>
              <a:gdLst/>
              <a:ahLst/>
              <a:cxnLst/>
              <a:rect l="l" t="t" r="r" b="b"/>
              <a:pathLst>
                <a:path w="26153" h="22925" extrusionOk="0">
                  <a:moveTo>
                    <a:pt x="13077" y="428"/>
                  </a:moveTo>
                  <a:cubicBezTo>
                    <a:pt x="14998" y="428"/>
                    <a:pt x="16943" y="928"/>
                    <a:pt x="18714" y="1976"/>
                  </a:cubicBezTo>
                  <a:cubicBezTo>
                    <a:pt x="23951" y="5078"/>
                    <a:pt x="25685" y="11850"/>
                    <a:pt x="22583" y="17087"/>
                  </a:cubicBezTo>
                  <a:cubicBezTo>
                    <a:pt x="20502" y="20563"/>
                    <a:pt x="16819" y="22496"/>
                    <a:pt x="13046" y="22496"/>
                  </a:cubicBezTo>
                  <a:cubicBezTo>
                    <a:pt x="11135" y="22496"/>
                    <a:pt x="9200" y="22000"/>
                    <a:pt x="7439" y="20956"/>
                  </a:cubicBezTo>
                  <a:cubicBezTo>
                    <a:pt x="2202" y="17854"/>
                    <a:pt x="467" y="11049"/>
                    <a:pt x="3569" y="5812"/>
                  </a:cubicBezTo>
                  <a:cubicBezTo>
                    <a:pt x="5645" y="2345"/>
                    <a:pt x="9314" y="428"/>
                    <a:pt x="13077" y="428"/>
                  </a:cubicBezTo>
                  <a:close/>
                  <a:moveTo>
                    <a:pt x="13079" y="1"/>
                  </a:moveTo>
                  <a:cubicBezTo>
                    <a:pt x="9168" y="1"/>
                    <a:pt x="5359" y="2007"/>
                    <a:pt x="3236" y="5612"/>
                  </a:cubicBezTo>
                  <a:cubicBezTo>
                    <a:pt x="0" y="11049"/>
                    <a:pt x="1801" y="18088"/>
                    <a:pt x="7239" y="21323"/>
                  </a:cubicBezTo>
                  <a:cubicBezTo>
                    <a:pt x="9073" y="22391"/>
                    <a:pt x="11075" y="22925"/>
                    <a:pt x="13043" y="22925"/>
                  </a:cubicBezTo>
                  <a:cubicBezTo>
                    <a:pt x="16979" y="22925"/>
                    <a:pt x="20782" y="20923"/>
                    <a:pt x="22917" y="17320"/>
                  </a:cubicBezTo>
                  <a:cubicBezTo>
                    <a:pt x="26152" y="11883"/>
                    <a:pt x="24351" y="4845"/>
                    <a:pt x="18914" y="1609"/>
                  </a:cubicBezTo>
                  <a:cubicBezTo>
                    <a:pt x="17081" y="519"/>
                    <a:pt x="15067" y="1"/>
                    <a:pt x="1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0;p39">
              <a:extLst>
                <a:ext uri="{FF2B5EF4-FFF2-40B4-BE49-F238E27FC236}">
                  <a16:creationId xmlns:a16="http://schemas.microsoft.com/office/drawing/2014/main" id="{09AC0B42-DF4A-5209-1F61-43C6991C2B67}"/>
                </a:ext>
              </a:extLst>
            </p:cNvPr>
            <p:cNvSpPr/>
            <p:nvPr/>
          </p:nvSpPr>
          <p:spPr>
            <a:xfrm>
              <a:off x="5328773" y="1869767"/>
              <a:ext cx="317544" cy="289282"/>
            </a:xfrm>
            <a:custGeom>
              <a:avLst/>
              <a:gdLst/>
              <a:ahLst/>
              <a:cxnLst/>
              <a:rect l="l" t="t" r="r" b="b"/>
              <a:pathLst>
                <a:path w="17146" h="15620" extrusionOk="0">
                  <a:moveTo>
                    <a:pt x="8569" y="0"/>
                  </a:moveTo>
                  <a:cubicBezTo>
                    <a:pt x="6572" y="0"/>
                    <a:pt x="4570" y="767"/>
                    <a:pt x="3036" y="2302"/>
                  </a:cubicBezTo>
                  <a:cubicBezTo>
                    <a:pt x="0" y="5337"/>
                    <a:pt x="0" y="10274"/>
                    <a:pt x="3036" y="13343"/>
                  </a:cubicBezTo>
                  <a:cubicBezTo>
                    <a:pt x="4570" y="14861"/>
                    <a:pt x="6572" y="15620"/>
                    <a:pt x="8569" y="15620"/>
                  </a:cubicBezTo>
                  <a:cubicBezTo>
                    <a:pt x="10566" y="15620"/>
                    <a:pt x="12559" y="14861"/>
                    <a:pt x="14077" y="13343"/>
                  </a:cubicBezTo>
                  <a:cubicBezTo>
                    <a:pt x="17146" y="10274"/>
                    <a:pt x="17146" y="5337"/>
                    <a:pt x="14077" y="2302"/>
                  </a:cubicBezTo>
                  <a:cubicBezTo>
                    <a:pt x="12559" y="767"/>
                    <a:pt x="10566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1;p39">
              <a:extLst>
                <a:ext uri="{FF2B5EF4-FFF2-40B4-BE49-F238E27FC236}">
                  <a16:creationId xmlns:a16="http://schemas.microsoft.com/office/drawing/2014/main" id="{D86816C3-18E4-9409-3B48-16CC7BE6FED1}"/>
                </a:ext>
              </a:extLst>
            </p:cNvPr>
            <p:cNvSpPr/>
            <p:nvPr/>
          </p:nvSpPr>
          <p:spPr>
            <a:xfrm>
              <a:off x="5339274" y="1866044"/>
              <a:ext cx="296542" cy="296561"/>
            </a:xfrm>
            <a:custGeom>
              <a:avLst/>
              <a:gdLst/>
              <a:ahLst/>
              <a:cxnLst/>
              <a:rect l="l" t="t" r="r" b="b"/>
              <a:pathLst>
                <a:path w="16012" h="16013" extrusionOk="0">
                  <a:moveTo>
                    <a:pt x="8006" y="401"/>
                  </a:moveTo>
                  <a:cubicBezTo>
                    <a:pt x="12209" y="401"/>
                    <a:pt x="15612" y="3837"/>
                    <a:pt x="15612" y="8007"/>
                  </a:cubicBezTo>
                  <a:cubicBezTo>
                    <a:pt x="15612" y="12210"/>
                    <a:pt x="12209" y="15612"/>
                    <a:pt x="8006" y="15612"/>
                  </a:cubicBezTo>
                  <a:cubicBezTo>
                    <a:pt x="3803" y="15612"/>
                    <a:pt x="401" y="12210"/>
                    <a:pt x="401" y="8007"/>
                  </a:cubicBezTo>
                  <a:cubicBezTo>
                    <a:pt x="401" y="3837"/>
                    <a:pt x="3803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570" y="1"/>
                    <a:pt x="0" y="3603"/>
                    <a:pt x="0" y="8007"/>
                  </a:cubicBezTo>
                  <a:cubicBezTo>
                    <a:pt x="0" y="12443"/>
                    <a:pt x="3570" y="16012"/>
                    <a:pt x="8006" y="16012"/>
                  </a:cubicBezTo>
                  <a:cubicBezTo>
                    <a:pt x="12409" y="16012"/>
                    <a:pt x="16012" y="12443"/>
                    <a:pt x="16012" y="8007"/>
                  </a:cubicBezTo>
                  <a:cubicBezTo>
                    <a:pt x="16012" y="3603"/>
                    <a:pt x="12409" y="1"/>
                    <a:pt x="8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2;p39">
              <a:extLst>
                <a:ext uri="{FF2B5EF4-FFF2-40B4-BE49-F238E27FC236}">
                  <a16:creationId xmlns:a16="http://schemas.microsoft.com/office/drawing/2014/main" id="{C2D716A1-9823-A5E9-77A2-5B22F9041056}"/>
                </a:ext>
              </a:extLst>
            </p:cNvPr>
            <p:cNvSpPr/>
            <p:nvPr/>
          </p:nvSpPr>
          <p:spPr>
            <a:xfrm>
              <a:off x="5387465" y="1914235"/>
              <a:ext cx="200183" cy="200794"/>
            </a:xfrm>
            <a:custGeom>
              <a:avLst/>
              <a:gdLst/>
              <a:ahLst/>
              <a:cxnLst/>
              <a:rect l="l" t="t" r="r" b="b"/>
              <a:pathLst>
                <a:path w="10809" h="10842" extrusionOk="0">
                  <a:moveTo>
                    <a:pt x="1335" y="3003"/>
                  </a:moveTo>
                  <a:cubicBezTo>
                    <a:pt x="0" y="5238"/>
                    <a:pt x="734" y="8140"/>
                    <a:pt x="2969" y="9474"/>
                  </a:cubicBezTo>
                  <a:cubicBezTo>
                    <a:pt x="5237" y="10842"/>
                    <a:pt x="8139" y="10075"/>
                    <a:pt x="9474" y="7840"/>
                  </a:cubicBezTo>
                  <a:cubicBezTo>
                    <a:pt x="10808" y="5571"/>
                    <a:pt x="10074" y="2669"/>
                    <a:pt x="7839" y="1335"/>
                  </a:cubicBezTo>
                  <a:cubicBezTo>
                    <a:pt x="5571" y="1"/>
                    <a:pt x="2669" y="735"/>
                    <a:pt x="1335" y="3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3;p39">
              <a:extLst>
                <a:ext uri="{FF2B5EF4-FFF2-40B4-BE49-F238E27FC236}">
                  <a16:creationId xmlns:a16="http://schemas.microsoft.com/office/drawing/2014/main" id="{BE7EE409-DDA9-72CA-8E5E-5BB6ECA50FBF}"/>
                </a:ext>
              </a:extLst>
            </p:cNvPr>
            <p:cNvSpPr/>
            <p:nvPr/>
          </p:nvSpPr>
          <p:spPr>
            <a:xfrm>
              <a:off x="5383131" y="1923051"/>
              <a:ext cx="208832" cy="183329"/>
            </a:xfrm>
            <a:custGeom>
              <a:avLst/>
              <a:gdLst/>
              <a:ahLst/>
              <a:cxnLst/>
              <a:rect l="l" t="t" r="r" b="b"/>
              <a:pathLst>
                <a:path w="11276" h="9899" extrusionOk="0">
                  <a:moveTo>
                    <a:pt x="5638" y="392"/>
                  </a:moveTo>
                  <a:cubicBezTo>
                    <a:pt x="6439" y="392"/>
                    <a:pt x="7239" y="626"/>
                    <a:pt x="7940" y="1026"/>
                  </a:cubicBezTo>
                  <a:cubicBezTo>
                    <a:pt x="9007" y="1660"/>
                    <a:pt x="9741" y="2660"/>
                    <a:pt x="10041" y="3828"/>
                  </a:cubicBezTo>
                  <a:cubicBezTo>
                    <a:pt x="10342" y="4995"/>
                    <a:pt x="10141" y="6230"/>
                    <a:pt x="9541" y="7264"/>
                  </a:cubicBezTo>
                  <a:cubicBezTo>
                    <a:pt x="8701" y="8678"/>
                    <a:pt x="7187" y="9478"/>
                    <a:pt x="5641" y="9478"/>
                  </a:cubicBezTo>
                  <a:cubicBezTo>
                    <a:pt x="4853" y="9478"/>
                    <a:pt x="4057" y="9270"/>
                    <a:pt x="3337" y="8831"/>
                  </a:cubicBezTo>
                  <a:cubicBezTo>
                    <a:pt x="2269" y="8231"/>
                    <a:pt x="1535" y="7230"/>
                    <a:pt x="1235" y="6063"/>
                  </a:cubicBezTo>
                  <a:cubicBezTo>
                    <a:pt x="935" y="4895"/>
                    <a:pt x="1135" y="3661"/>
                    <a:pt x="1735" y="2627"/>
                  </a:cubicBezTo>
                  <a:cubicBezTo>
                    <a:pt x="2369" y="1593"/>
                    <a:pt x="3337" y="859"/>
                    <a:pt x="4504" y="559"/>
                  </a:cubicBezTo>
                  <a:cubicBezTo>
                    <a:pt x="4904" y="459"/>
                    <a:pt x="5271" y="392"/>
                    <a:pt x="5638" y="392"/>
                  </a:cubicBezTo>
                  <a:close/>
                  <a:moveTo>
                    <a:pt x="5651" y="0"/>
                  </a:moveTo>
                  <a:cubicBezTo>
                    <a:pt x="5237" y="0"/>
                    <a:pt x="4819" y="52"/>
                    <a:pt x="4404" y="159"/>
                  </a:cubicBezTo>
                  <a:cubicBezTo>
                    <a:pt x="3136" y="459"/>
                    <a:pt x="2069" y="1259"/>
                    <a:pt x="1368" y="2427"/>
                  </a:cubicBezTo>
                  <a:cubicBezTo>
                    <a:pt x="1" y="4762"/>
                    <a:pt x="768" y="7797"/>
                    <a:pt x="3103" y="9198"/>
                  </a:cubicBezTo>
                  <a:cubicBezTo>
                    <a:pt x="3870" y="9665"/>
                    <a:pt x="4738" y="9899"/>
                    <a:pt x="5638" y="9899"/>
                  </a:cubicBezTo>
                  <a:cubicBezTo>
                    <a:pt x="6038" y="9899"/>
                    <a:pt x="6439" y="9832"/>
                    <a:pt x="6872" y="9732"/>
                  </a:cubicBezTo>
                  <a:cubicBezTo>
                    <a:pt x="8140" y="9398"/>
                    <a:pt x="9207" y="8598"/>
                    <a:pt x="9908" y="7464"/>
                  </a:cubicBezTo>
                  <a:cubicBezTo>
                    <a:pt x="11276" y="5129"/>
                    <a:pt x="10508" y="2093"/>
                    <a:pt x="8173" y="692"/>
                  </a:cubicBezTo>
                  <a:cubicBezTo>
                    <a:pt x="7401" y="238"/>
                    <a:pt x="6535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4;p39">
              <a:extLst>
                <a:ext uri="{FF2B5EF4-FFF2-40B4-BE49-F238E27FC236}">
                  <a16:creationId xmlns:a16="http://schemas.microsoft.com/office/drawing/2014/main" id="{3D20293A-CE6D-171E-3009-A6DEB653F232}"/>
                </a:ext>
              </a:extLst>
            </p:cNvPr>
            <p:cNvSpPr/>
            <p:nvPr/>
          </p:nvSpPr>
          <p:spPr>
            <a:xfrm>
              <a:off x="5436878" y="1963667"/>
              <a:ext cx="101341" cy="101323"/>
            </a:xfrm>
            <a:custGeom>
              <a:avLst/>
              <a:gdLst/>
              <a:ahLst/>
              <a:cxnLst/>
              <a:rect l="l" t="t" r="r" b="b"/>
              <a:pathLst>
                <a:path w="5472" h="5471" extrusionOk="0">
                  <a:moveTo>
                    <a:pt x="2736" y="1401"/>
                  </a:moveTo>
                  <a:cubicBezTo>
                    <a:pt x="3470" y="1401"/>
                    <a:pt x="4070" y="2002"/>
                    <a:pt x="4070" y="2736"/>
                  </a:cubicBezTo>
                  <a:cubicBezTo>
                    <a:pt x="4070" y="3469"/>
                    <a:pt x="3470" y="4070"/>
                    <a:pt x="2736" y="4070"/>
                  </a:cubicBezTo>
                  <a:cubicBezTo>
                    <a:pt x="2002" y="4070"/>
                    <a:pt x="1402" y="3469"/>
                    <a:pt x="1402" y="2736"/>
                  </a:cubicBezTo>
                  <a:cubicBezTo>
                    <a:pt x="1402" y="2002"/>
                    <a:pt x="2002" y="1401"/>
                    <a:pt x="2736" y="1401"/>
                  </a:cubicBezTo>
                  <a:close/>
                  <a:moveTo>
                    <a:pt x="2736" y="0"/>
                  </a:moveTo>
                  <a:cubicBezTo>
                    <a:pt x="1235" y="0"/>
                    <a:pt x="1" y="1235"/>
                    <a:pt x="1" y="2736"/>
                  </a:cubicBezTo>
                  <a:cubicBezTo>
                    <a:pt x="1" y="4237"/>
                    <a:pt x="1235" y="5471"/>
                    <a:pt x="2736" y="5471"/>
                  </a:cubicBezTo>
                  <a:cubicBezTo>
                    <a:pt x="4237" y="5471"/>
                    <a:pt x="5471" y="4270"/>
                    <a:pt x="5471" y="2736"/>
                  </a:cubicBezTo>
                  <a:cubicBezTo>
                    <a:pt x="5471" y="1235"/>
                    <a:pt x="4237" y="0"/>
                    <a:pt x="2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5;p39">
              <a:extLst>
                <a:ext uri="{FF2B5EF4-FFF2-40B4-BE49-F238E27FC236}">
                  <a16:creationId xmlns:a16="http://schemas.microsoft.com/office/drawing/2014/main" id="{14B7FFC1-A7BE-B6E7-47D9-66992000A707}"/>
                </a:ext>
              </a:extLst>
            </p:cNvPr>
            <p:cNvSpPr/>
            <p:nvPr/>
          </p:nvSpPr>
          <p:spPr>
            <a:xfrm>
              <a:off x="5433174" y="1959963"/>
              <a:ext cx="108749" cy="109361"/>
            </a:xfrm>
            <a:custGeom>
              <a:avLst/>
              <a:gdLst/>
              <a:ahLst/>
              <a:cxnLst/>
              <a:rect l="l" t="t" r="r" b="b"/>
              <a:pathLst>
                <a:path w="5872" h="5905" extrusionOk="0">
                  <a:moveTo>
                    <a:pt x="2936" y="1801"/>
                  </a:moveTo>
                  <a:cubicBezTo>
                    <a:pt x="3570" y="1801"/>
                    <a:pt x="4070" y="2302"/>
                    <a:pt x="4070" y="2936"/>
                  </a:cubicBezTo>
                  <a:cubicBezTo>
                    <a:pt x="4070" y="3569"/>
                    <a:pt x="3570" y="4070"/>
                    <a:pt x="2936" y="4070"/>
                  </a:cubicBezTo>
                  <a:cubicBezTo>
                    <a:pt x="2302" y="4070"/>
                    <a:pt x="1802" y="3569"/>
                    <a:pt x="1802" y="2936"/>
                  </a:cubicBezTo>
                  <a:cubicBezTo>
                    <a:pt x="1802" y="2335"/>
                    <a:pt x="2302" y="1801"/>
                    <a:pt x="2936" y="1801"/>
                  </a:cubicBezTo>
                  <a:close/>
                  <a:moveTo>
                    <a:pt x="2936" y="1401"/>
                  </a:moveTo>
                  <a:cubicBezTo>
                    <a:pt x="2069" y="1401"/>
                    <a:pt x="1402" y="2102"/>
                    <a:pt x="1402" y="2936"/>
                  </a:cubicBezTo>
                  <a:cubicBezTo>
                    <a:pt x="1402" y="3803"/>
                    <a:pt x="2069" y="4503"/>
                    <a:pt x="2936" y="4503"/>
                  </a:cubicBezTo>
                  <a:cubicBezTo>
                    <a:pt x="3803" y="4503"/>
                    <a:pt x="4471" y="3803"/>
                    <a:pt x="4471" y="2936"/>
                  </a:cubicBezTo>
                  <a:cubicBezTo>
                    <a:pt x="4471" y="2102"/>
                    <a:pt x="3803" y="1401"/>
                    <a:pt x="2936" y="1401"/>
                  </a:cubicBezTo>
                  <a:close/>
                  <a:moveTo>
                    <a:pt x="2936" y="400"/>
                  </a:moveTo>
                  <a:cubicBezTo>
                    <a:pt x="4337" y="400"/>
                    <a:pt x="5471" y="1568"/>
                    <a:pt x="5471" y="2936"/>
                  </a:cubicBezTo>
                  <a:cubicBezTo>
                    <a:pt x="5471" y="4337"/>
                    <a:pt x="4337" y="5471"/>
                    <a:pt x="2936" y="5471"/>
                  </a:cubicBezTo>
                  <a:cubicBezTo>
                    <a:pt x="1535" y="5471"/>
                    <a:pt x="401" y="4337"/>
                    <a:pt x="401" y="2936"/>
                  </a:cubicBezTo>
                  <a:cubicBezTo>
                    <a:pt x="401" y="1535"/>
                    <a:pt x="1535" y="400"/>
                    <a:pt x="2936" y="400"/>
                  </a:cubicBezTo>
                  <a:close/>
                  <a:moveTo>
                    <a:pt x="2936" y="0"/>
                  </a:moveTo>
                  <a:cubicBezTo>
                    <a:pt x="1302" y="0"/>
                    <a:pt x="1" y="1334"/>
                    <a:pt x="1" y="2936"/>
                  </a:cubicBezTo>
                  <a:cubicBezTo>
                    <a:pt x="1" y="4570"/>
                    <a:pt x="1302" y="5904"/>
                    <a:pt x="2936" y="5904"/>
                  </a:cubicBezTo>
                  <a:cubicBezTo>
                    <a:pt x="4571" y="5904"/>
                    <a:pt x="5872" y="4570"/>
                    <a:pt x="5872" y="2936"/>
                  </a:cubicBezTo>
                  <a:cubicBezTo>
                    <a:pt x="5872" y="1334"/>
                    <a:pt x="4571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26;p39">
              <a:extLst>
                <a:ext uri="{FF2B5EF4-FFF2-40B4-BE49-F238E27FC236}">
                  <a16:creationId xmlns:a16="http://schemas.microsoft.com/office/drawing/2014/main" id="{9C29D363-CA3F-58C8-1EBC-D1F990FD3ACA}"/>
                </a:ext>
              </a:extLst>
            </p:cNvPr>
            <p:cNvSpPr/>
            <p:nvPr/>
          </p:nvSpPr>
          <p:spPr>
            <a:xfrm>
              <a:off x="5342367" y="1850098"/>
              <a:ext cx="148271" cy="169791"/>
            </a:xfrm>
            <a:custGeom>
              <a:avLst/>
              <a:gdLst/>
              <a:ahLst/>
              <a:cxnLst/>
              <a:rect l="l" t="t" r="r" b="b"/>
              <a:pathLst>
                <a:path w="8006" h="9168" extrusionOk="0">
                  <a:moveTo>
                    <a:pt x="287" y="1"/>
                  </a:moveTo>
                  <a:cubicBezTo>
                    <a:pt x="229" y="1"/>
                    <a:pt x="176" y="19"/>
                    <a:pt x="134" y="61"/>
                  </a:cubicBezTo>
                  <a:cubicBezTo>
                    <a:pt x="0" y="161"/>
                    <a:pt x="0" y="362"/>
                    <a:pt x="100" y="462"/>
                  </a:cubicBezTo>
                  <a:lnTo>
                    <a:pt x="7506" y="9068"/>
                  </a:lnTo>
                  <a:cubicBezTo>
                    <a:pt x="7572" y="9134"/>
                    <a:pt x="7639" y="9168"/>
                    <a:pt x="7706" y="9168"/>
                  </a:cubicBezTo>
                  <a:cubicBezTo>
                    <a:pt x="7772" y="9168"/>
                    <a:pt x="7839" y="9134"/>
                    <a:pt x="7906" y="9101"/>
                  </a:cubicBezTo>
                  <a:cubicBezTo>
                    <a:pt x="8006" y="9001"/>
                    <a:pt x="8006" y="8834"/>
                    <a:pt x="7906" y="8701"/>
                  </a:cubicBezTo>
                  <a:lnTo>
                    <a:pt x="534" y="95"/>
                  </a:lnTo>
                  <a:cubicBezTo>
                    <a:pt x="456" y="37"/>
                    <a:pt x="368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27;p39">
              <a:extLst>
                <a:ext uri="{FF2B5EF4-FFF2-40B4-BE49-F238E27FC236}">
                  <a16:creationId xmlns:a16="http://schemas.microsoft.com/office/drawing/2014/main" id="{9F607A46-0F43-09D7-9C93-D3EDC46449CF}"/>
                </a:ext>
              </a:extLst>
            </p:cNvPr>
            <p:cNvSpPr/>
            <p:nvPr/>
          </p:nvSpPr>
          <p:spPr>
            <a:xfrm>
              <a:off x="5302825" y="1811556"/>
              <a:ext cx="56856" cy="55301"/>
            </a:xfrm>
            <a:custGeom>
              <a:avLst/>
              <a:gdLst/>
              <a:ahLst/>
              <a:cxnLst/>
              <a:rect l="l" t="t" r="r" b="b"/>
              <a:pathLst>
                <a:path w="3070" h="2986" extrusionOk="0">
                  <a:moveTo>
                    <a:pt x="2256" y="1"/>
                  </a:moveTo>
                  <a:cubicBezTo>
                    <a:pt x="2238" y="1"/>
                    <a:pt x="2219" y="3"/>
                    <a:pt x="2202" y="7"/>
                  </a:cubicBezTo>
                  <a:cubicBezTo>
                    <a:pt x="2035" y="41"/>
                    <a:pt x="1968" y="174"/>
                    <a:pt x="1968" y="341"/>
                  </a:cubicBezTo>
                  <a:lnTo>
                    <a:pt x="2335" y="2009"/>
                  </a:lnTo>
                  <a:cubicBezTo>
                    <a:pt x="2335" y="2063"/>
                    <a:pt x="2291" y="2118"/>
                    <a:pt x="2238" y="2118"/>
                  </a:cubicBezTo>
                  <a:cubicBezTo>
                    <a:pt x="2226" y="2118"/>
                    <a:pt x="2214" y="2115"/>
                    <a:pt x="2202" y="2109"/>
                  </a:cubicBezTo>
                  <a:lnTo>
                    <a:pt x="434" y="1442"/>
                  </a:lnTo>
                  <a:cubicBezTo>
                    <a:pt x="405" y="1436"/>
                    <a:pt x="377" y="1433"/>
                    <a:pt x="349" y="1433"/>
                  </a:cubicBezTo>
                  <a:cubicBezTo>
                    <a:pt x="214" y="1433"/>
                    <a:pt x="95" y="1498"/>
                    <a:pt x="67" y="1609"/>
                  </a:cubicBezTo>
                  <a:cubicBezTo>
                    <a:pt x="0" y="1775"/>
                    <a:pt x="100" y="1909"/>
                    <a:pt x="234" y="1976"/>
                  </a:cubicBezTo>
                  <a:lnTo>
                    <a:pt x="2936" y="2976"/>
                  </a:lnTo>
                  <a:cubicBezTo>
                    <a:pt x="2948" y="2982"/>
                    <a:pt x="2960" y="2985"/>
                    <a:pt x="2972" y="2985"/>
                  </a:cubicBezTo>
                  <a:cubicBezTo>
                    <a:pt x="3025" y="2985"/>
                    <a:pt x="3069" y="2931"/>
                    <a:pt x="3069" y="2876"/>
                  </a:cubicBezTo>
                  <a:lnTo>
                    <a:pt x="2535" y="208"/>
                  </a:lnTo>
                  <a:cubicBezTo>
                    <a:pt x="2507" y="92"/>
                    <a:pt x="2377" y="1"/>
                    <a:pt x="2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28;p39">
              <a:extLst>
                <a:ext uri="{FF2B5EF4-FFF2-40B4-BE49-F238E27FC236}">
                  <a16:creationId xmlns:a16="http://schemas.microsoft.com/office/drawing/2014/main" id="{AE295A1C-DBB9-67FE-BD22-F31AE6523D9F}"/>
                </a:ext>
              </a:extLst>
            </p:cNvPr>
            <p:cNvSpPr/>
            <p:nvPr/>
          </p:nvSpPr>
          <p:spPr>
            <a:xfrm>
              <a:off x="5300343" y="1808352"/>
              <a:ext cx="62412" cy="61431"/>
            </a:xfrm>
            <a:custGeom>
              <a:avLst/>
              <a:gdLst/>
              <a:ahLst/>
              <a:cxnLst/>
              <a:rect l="l" t="t" r="r" b="b"/>
              <a:pathLst>
                <a:path w="3370" h="3317" extrusionOk="0">
                  <a:moveTo>
                    <a:pt x="2369" y="314"/>
                  </a:moveTo>
                  <a:cubicBezTo>
                    <a:pt x="2403" y="314"/>
                    <a:pt x="2436" y="314"/>
                    <a:pt x="2436" y="347"/>
                  </a:cubicBezTo>
                  <a:cubicBezTo>
                    <a:pt x="2469" y="381"/>
                    <a:pt x="2503" y="381"/>
                    <a:pt x="2503" y="414"/>
                  </a:cubicBezTo>
                  <a:lnTo>
                    <a:pt x="3003" y="2949"/>
                  </a:lnTo>
                  <a:lnTo>
                    <a:pt x="401" y="2015"/>
                  </a:lnTo>
                  <a:cubicBezTo>
                    <a:pt x="368" y="1982"/>
                    <a:pt x="368" y="1982"/>
                    <a:pt x="334" y="1948"/>
                  </a:cubicBezTo>
                  <a:cubicBezTo>
                    <a:pt x="334" y="1915"/>
                    <a:pt x="334" y="1882"/>
                    <a:pt x="334" y="1848"/>
                  </a:cubicBezTo>
                  <a:cubicBezTo>
                    <a:pt x="368" y="1815"/>
                    <a:pt x="368" y="1782"/>
                    <a:pt x="401" y="1782"/>
                  </a:cubicBezTo>
                  <a:lnTo>
                    <a:pt x="501" y="1782"/>
                  </a:lnTo>
                  <a:lnTo>
                    <a:pt x="2269" y="2449"/>
                  </a:lnTo>
                  <a:cubicBezTo>
                    <a:pt x="2296" y="2458"/>
                    <a:pt x="2323" y="2462"/>
                    <a:pt x="2349" y="2462"/>
                  </a:cubicBezTo>
                  <a:cubicBezTo>
                    <a:pt x="2421" y="2462"/>
                    <a:pt x="2487" y="2431"/>
                    <a:pt x="2536" y="2382"/>
                  </a:cubicBezTo>
                  <a:cubicBezTo>
                    <a:pt x="2603" y="2349"/>
                    <a:pt x="2636" y="2249"/>
                    <a:pt x="2603" y="2149"/>
                  </a:cubicBezTo>
                  <a:lnTo>
                    <a:pt x="2269" y="481"/>
                  </a:lnTo>
                  <a:cubicBezTo>
                    <a:pt x="2269" y="414"/>
                    <a:pt x="2303" y="347"/>
                    <a:pt x="2369" y="314"/>
                  </a:cubicBezTo>
                  <a:close/>
                  <a:moveTo>
                    <a:pt x="2389" y="1"/>
                  </a:moveTo>
                  <a:cubicBezTo>
                    <a:pt x="2359" y="1"/>
                    <a:pt x="2329" y="5"/>
                    <a:pt x="2303" y="14"/>
                  </a:cubicBezTo>
                  <a:cubicBezTo>
                    <a:pt x="2069" y="80"/>
                    <a:pt x="1902" y="281"/>
                    <a:pt x="1969" y="514"/>
                  </a:cubicBezTo>
                  <a:lnTo>
                    <a:pt x="2269" y="2115"/>
                  </a:lnTo>
                  <a:lnTo>
                    <a:pt x="601" y="1481"/>
                  </a:lnTo>
                  <a:cubicBezTo>
                    <a:pt x="551" y="1465"/>
                    <a:pt x="501" y="1456"/>
                    <a:pt x="447" y="1456"/>
                  </a:cubicBezTo>
                  <a:cubicBezTo>
                    <a:pt x="393" y="1456"/>
                    <a:pt x="334" y="1465"/>
                    <a:pt x="268" y="1481"/>
                  </a:cubicBezTo>
                  <a:cubicBezTo>
                    <a:pt x="168" y="1548"/>
                    <a:pt x="101" y="1615"/>
                    <a:pt x="68" y="1748"/>
                  </a:cubicBezTo>
                  <a:cubicBezTo>
                    <a:pt x="1" y="1848"/>
                    <a:pt x="1" y="1948"/>
                    <a:pt x="68" y="2082"/>
                  </a:cubicBezTo>
                  <a:cubicBezTo>
                    <a:pt x="101" y="2182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316"/>
                    <a:pt x="3070" y="3316"/>
                    <a:pt x="3103" y="3316"/>
                  </a:cubicBezTo>
                  <a:cubicBezTo>
                    <a:pt x="3170" y="3316"/>
                    <a:pt x="3203" y="3283"/>
                    <a:pt x="3270" y="3249"/>
                  </a:cubicBezTo>
                  <a:cubicBezTo>
                    <a:pt x="3337" y="3183"/>
                    <a:pt x="3370" y="3116"/>
                    <a:pt x="3337" y="3016"/>
                  </a:cubicBezTo>
                  <a:lnTo>
                    <a:pt x="2803" y="347"/>
                  </a:lnTo>
                  <a:cubicBezTo>
                    <a:pt x="2803" y="247"/>
                    <a:pt x="2736" y="147"/>
                    <a:pt x="2636" y="80"/>
                  </a:cubicBezTo>
                  <a:cubicBezTo>
                    <a:pt x="2563" y="32"/>
                    <a:pt x="2472" y="1"/>
                    <a:pt x="2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29;p39">
              <a:extLst>
                <a:ext uri="{FF2B5EF4-FFF2-40B4-BE49-F238E27FC236}">
                  <a16:creationId xmlns:a16="http://schemas.microsoft.com/office/drawing/2014/main" id="{5474DACE-B1B5-B453-45BB-17BD2C0953E6}"/>
                </a:ext>
              </a:extLst>
            </p:cNvPr>
            <p:cNvSpPr/>
            <p:nvPr/>
          </p:nvSpPr>
          <p:spPr>
            <a:xfrm>
              <a:off x="5317642" y="1828373"/>
              <a:ext cx="56856" cy="55616"/>
            </a:xfrm>
            <a:custGeom>
              <a:avLst/>
              <a:gdLst/>
              <a:ahLst/>
              <a:cxnLst/>
              <a:rect l="l" t="t" r="r" b="b"/>
              <a:pathLst>
                <a:path w="3070" h="3003" extrusionOk="0">
                  <a:moveTo>
                    <a:pt x="2202" y="0"/>
                  </a:moveTo>
                  <a:cubicBezTo>
                    <a:pt x="2036" y="33"/>
                    <a:pt x="1936" y="200"/>
                    <a:pt x="1969" y="334"/>
                  </a:cubicBezTo>
                  <a:lnTo>
                    <a:pt x="2336" y="2035"/>
                  </a:lnTo>
                  <a:cubicBezTo>
                    <a:pt x="2336" y="2102"/>
                    <a:pt x="2269" y="2135"/>
                    <a:pt x="2202" y="2135"/>
                  </a:cubicBezTo>
                  <a:lnTo>
                    <a:pt x="401" y="1468"/>
                  </a:lnTo>
                  <a:cubicBezTo>
                    <a:pt x="372" y="1453"/>
                    <a:pt x="341" y="1447"/>
                    <a:pt x="310" y="1447"/>
                  </a:cubicBezTo>
                  <a:cubicBezTo>
                    <a:pt x="201" y="1447"/>
                    <a:pt x="94" y="1530"/>
                    <a:pt x="68" y="1635"/>
                  </a:cubicBezTo>
                  <a:cubicBezTo>
                    <a:pt x="1" y="1768"/>
                    <a:pt x="68" y="1935"/>
                    <a:pt x="234" y="2002"/>
                  </a:cubicBezTo>
                  <a:lnTo>
                    <a:pt x="2936" y="3002"/>
                  </a:lnTo>
                  <a:cubicBezTo>
                    <a:pt x="3003" y="3002"/>
                    <a:pt x="3070" y="2969"/>
                    <a:pt x="3070" y="2902"/>
                  </a:cubicBezTo>
                  <a:lnTo>
                    <a:pt x="2536" y="234"/>
                  </a:lnTo>
                  <a:cubicBezTo>
                    <a:pt x="2503" y="67"/>
                    <a:pt x="2336" y="0"/>
                    <a:pt x="2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0;p39">
              <a:extLst>
                <a:ext uri="{FF2B5EF4-FFF2-40B4-BE49-F238E27FC236}">
                  <a16:creationId xmlns:a16="http://schemas.microsoft.com/office/drawing/2014/main" id="{032508A5-91D0-4580-E72A-B6C39A0BC0D1}"/>
                </a:ext>
              </a:extLst>
            </p:cNvPr>
            <p:cNvSpPr/>
            <p:nvPr/>
          </p:nvSpPr>
          <p:spPr>
            <a:xfrm>
              <a:off x="5315178" y="1825651"/>
              <a:ext cx="62412" cy="61431"/>
            </a:xfrm>
            <a:custGeom>
              <a:avLst/>
              <a:gdLst/>
              <a:ahLst/>
              <a:cxnLst/>
              <a:rect l="l" t="t" r="r" b="b"/>
              <a:pathLst>
                <a:path w="3370" h="3317" extrusionOk="0">
                  <a:moveTo>
                    <a:pt x="2369" y="314"/>
                  </a:moveTo>
                  <a:cubicBezTo>
                    <a:pt x="2402" y="314"/>
                    <a:pt x="2436" y="314"/>
                    <a:pt x="2436" y="347"/>
                  </a:cubicBezTo>
                  <a:cubicBezTo>
                    <a:pt x="2469" y="347"/>
                    <a:pt x="2502" y="381"/>
                    <a:pt x="2502" y="414"/>
                  </a:cubicBezTo>
                  <a:lnTo>
                    <a:pt x="3003" y="2949"/>
                  </a:lnTo>
                  <a:lnTo>
                    <a:pt x="3003" y="2949"/>
                  </a:lnTo>
                  <a:lnTo>
                    <a:pt x="401" y="1982"/>
                  </a:lnTo>
                  <a:cubicBezTo>
                    <a:pt x="367" y="1982"/>
                    <a:pt x="367" y="1948"/>
                    <a:pt x="334" y="1915"/>
                  </a:cubicBezTo>
                  <a:cubicBezTo>
                    <a:pt x="334" y="1915"/>
                    <a:pt x="334" y="1848"/>
                    <a:pt x="334" y="1848"/>
                  </a:cubicBezTo>
                  <a:cubicBezTo>
                    <a:pt x="334" y="1815"/>
                    <a:pt x="367" y="1782"/>
                    <a:pt x="401" y="1748"/>
                  </a:cubicBezTo>
                  <a:lnTo>
                    <a:pt x="501" y="1748"/>
                  </a:lnTo>
                  <a:lnTo>
                    <a:pt x="2269" y="2415"/>
                  </a:lnTo>
                  <a:cubicBezTo>
                    <a:pt x="2310" y="2429"/>
                    <a:pt x="2352" y="2437"/>
                    <a:pt x="2391" y="2437"/>
                  </a:cubicBezTo>
                  <a:cubicBezTo>
                    <a:pt x="2446" y="2437"/>
                    <a:pt x="2497" y="2421"/>
                    <a:pt x="2536" y="2382"/>
                  </a:cubicBezTo>
                  <a:cubicBezTo>
                    <a:pt x="2602" y="2315"/>
                    <a:pt x="2602" y="2249"/>
                    <a:pt x="2602" y="2149"/>
                  </a:cubicBezTo>
                  <a:lnTo>
                    <a:pt x="2269" y="447"/>
                  </a:lnTo>
                  <a:cubicBezTo>
                    <a:pt x="2235" y="381"/>
                    <a:pt x="2302" y="314"/>
                    <a:pt x="2369" y="314"/>
                  </a:cubicBezTo>
                  <a:close/>
                  <a:moveTo>
                    <a:pt x="2388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069" y="47"/>
                    <a:pt x="1902" y="281"/>
                    <a:pt x="1969" y="514"/>
                  </a:cubicBezTo>
                  <a:lnTo>
                    <a:pt x="2269" y="2082"/>
                  </a:lnTo>
                  <a:lnTo>
                    <a:pt x="601" y="1481"/>
                  </a:lnTo>
                  <a:cubicBezTo>
                    <a:pt x="551" y="1448"/>
                    <a:pt x="493" y="1431"/>
                    <a:pt x="434" y="1431"/>
                  </a:cubicBezTo>
                  <a:cubicBezTo>
                    <a:pt x="376" y="1431"/>
                    <a:pt x="317" y="1448"/>
                    <a:pt x="267" y="1481"/>
                  </a:cubicBezTo>
                  <a:cubicBezTo>
                    <a:pt x="167" y="1515"/>
                    <a:pt x="101" y="1615"/>
                    <a:pt x="34" y="1715"/>
                  </a:cubicBezTo>
                  <a:cubicBezTo>
                    <a:pt x="0" y="1815"/>
                    <a:pt x="0" y="1948"/>
                    <a:pt x="67" y="2048"/>
                  </a:cubicBezTo>
                  <a:cubicBezTo>
                    <a:pt x="101" y="2149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283"/>
                    <a:pt x="3069" y="3316"/>
                    <a:pt x="3103" y="3316"/>
                  </a:cubicBezTo>
                  <a:cubicBezTo>
                    <a:pt x="3169" y="3316"/>
                    <a:pt x="3203" y="3283"/>
                    <a:pt x="3269" y="3249"/>
                  </a:cubicBezTo>
                  <a:cubicBezTo>
                    <a:pt x="3336" y="3183"/>
                    <a:pt x="3370" y="3083"/>
                    <a:pt x="3336" y="3016"/>
                  </a:cubicBezTo>
                  <a:lnTo>
                    <a:pt x="2802" y="347"/>
                  </a:lnTo>
                  <a:cubicBezTo>
                    <a:pt x="2769" y="247"/>
                    <a:pt x="2702" y="147"/>
                    <a:pt x="2636" y="80"/>
                  </a:cubicBezTo>
                  <a:cubicBezTo>
                    <a:pt x="2562" y="32"/>
                    <a:pt x="2471" y="1"/>
                    <a:pt x="2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Heat Map</a:t>
            </a:r>
            <a:endParaRPr/>
          </a:p>
        </p:txBody>
      </p:sp>
      <p:sp>
        <p:nvSpPr>
          <p:cNvPr id="1164" name="Google Shape;1164;p40"/>
          <p:cNvSpPr txBox="1"/>
          <p:nvPr/>
        </p:nvSpPr>
        <p:spPr>
          <a:xfrm>
            <a:off x="7184395" y="1200450"/>
            <a:ext cx="3731293" cy="4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Συγκέντρωση δεδομένων θερμοκρασίας από αισθητήρες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Δημιουργία ενός χάρτη κατανομής θερμοκρασίας που θα βοηθά τους πολίτες να κατευθυνθούν σε δροσερά μέρη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-G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το καλοκαίρι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2066E-57AE-43C1-17AC-87ECAFCF4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2173"/>
            <a:ext cx="5067739" cy="3201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1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Κόστος</a:t>
            </a:r>
            <a:endParaRPr/>
          </a:p>
        </p:txBody>
      </p:sp>
      <p:sp>
        <p:nvSpPr>
          <p:cNvPr id="1170" name="Google Shape;1170;p41"/>
          <p:cNvSpPr txBox="1">
            <a:spLocks noGrp="1"/>
          </p:cNvSpPr>
          <p:nvPr>
            <p:ph type="subTitle" idx="2"/>
          </p:nvPr>
        </p:nvSpPr>
        <p:spPr>
          <a:xfrm>
            <a:off x="8195667" y="2084000"/>
            <a:ext cx="2598900" cy="85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000000"/>
                </a:solidFill>
              </a:rPr>
              <a:t>185</a:t>
            </a:r>
            <a:r>
              <a:rPr lang="el-GR" sz="2100" dirty="0">
                <a:solidFill>
                  <a:srgbClr val="000000"/>
                </a:solidFill>
              </a:rPr>
              <a:t>€/ αισθητήρα</a:t>
            </a:r>
            <a:endParaRPr sz="2100" dirty="0"/>
          </a:p>
        </p:txBody>
      </p:sp>
      <p:sp>
        <p:nvSpPr>
          <p:cNvPr id="1171" name="Google Shape;1171;p41"/>
          <p:cNvSpPr txBox="1">
            <a:spLocks noGrp="1"/>
          </p:cNvSpPr>
          <p:nvPr>
            <p:ph type="subTitle" idx="5"/>
          </p:nvPr>
        </p:nvSpPr>
        <p:spPr>
          <a:xfrm>
            <a:off x="2685800" y="2331867"/>
            <a:ext cx="586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Ασύρματοι Μαγνητικοί σένσορες:</a:t>
            </a:r>
            <a:endParaRPr/>
          </a:p>
        </p:txBody>
      </p:sp>
      <p:pic>
        <p:nvPicPr>
          <p:cNvPr id="1172" name="Google Shape;11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366000"/>
            <a:ext cx="2286801" cy="228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41"/>
          <p:cNvSpPr/>
          <p:nvPr/>
        </p:nvSpPr>
        <p:spPr>
          <a:xfrm>
            <a:off x="1180200" y="3370233"/>
            <a:ext cx="1145700" cy="7635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4" name="Google Shape;1174;p41"/>
          <p:cNvSpPr txBox="1">
            <a:spLocks noGrp="1"/>
          </p:cNvSpPr>
          <p:nvPr>
            <p:ph type="subTitle" idx="5"/>
          </p:nvPr>
        </p:nvSpPr>
        <p:spPr>
          <a:xfrm>
            <a:off x="2685800" y="3477500"/>
            <a:ext cx="586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~22 θέσεις πάρκινγκ / τετράγωνο:</a:t>
            </a:r>
            <a:endParaRPr/>
          </a:p>
        </p:txBody>
      </p:sp>
      <p:sp>
        <p:nvSpPr>
          <p:cNvPr id="1175" name="Google Shape;1175;p41"/>
          <p:cNvSpPr txBox="1">
            <a:spLocks noGrp="1"/>
          </p:cNvSpPr>
          <p:nvPr>
            <p:ph type="subTitle" idx="2"/>
          </p:nvPr>
        </p:nvSpPr>
        <p:spPr>
          <a:xfrm>
            <a:off x="8210100" y="3225800"/>
            <a:ext cx="2598900" cy="85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000000"/>
                </a:solidFill>
              </a:rPr>
              <a:t>4000</a:t>
            </a:r>
            <a:r>
              <a:rPr lang="el-GR" sz="2100" dirty="0">
                <a:solidFill>
                  <a:srgbClr val="000000"/>
                </a:solidFill>
              </a:rPr>
              <a:t>€/ τετράγωνο</a:t>
            </a:r>
            <a:endParaRPr sz="2100" dirty="0"/>
          </a:p>
        </p:txBody>
      </p:sp>
      <p:pic>
        <p:nvPicPr>
          <p:cNvPr id="1176" name="Google Shape;11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183" y="4313967"/>
            <a:ext cx="1365633" cy="1365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41"/>
          <p:cNvSpPr txBox="1">
            <a:spLocks noGrp="1"/>
          </p:cNvSpPr>
          <p:nvPr>
            <p:ph type="subTitle" idx="5"/>
          </p:nvPr>
        </p:nvSpPr>
        <p:spPr>
          <a:xfrm>
            <a:off x="2685800" y="4899900"/>
            <a:ext cx="5867700" cy="50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 err="1"/>
              <a:t>LoRaWan</a:t>
            </a:r>
            <a:r>
              <a:rPr lang="el-GR" dirty="0"/>
              <a:t> </a:t>
            </a:r>
            <a:r>
              <a:rPr lang="el-GR" dirty="0" err="1"/>
              <a:t>gateway</a:t>
            </a:r>
            <a:r>
              <a:rPr lang="el-GR" dirty="0"/>
              <a:t>(τοποθετημένο):</a:t>
            </a:r>
            <a:endParaRPr dirty="0"/>
          </a:p>
        </p:txBody>
      </p:sp>
      <p:sp>
        <p:nvSpPr>
          <p:cNvPr id="1178" name="Google Shape;1178;p41"/>
          <p:cNvSpPr txBox="1">
            <a:spLocks noGrp="1"/>
          </p:cNvSpPr>
          <p:nvPr>
            <p:ph type="subTitle" idx="2"/>
          </p:nvPr>
        </p:nvSpPr>
        <p:spPr>
          <a:xfrm>
            <a:off x="8210100" y="4648200"/>
            <a:ext cx="2598900" cy="85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000000"/>
                </a:solidFill>
              </a:rPr>
              <a:t>1000</a:t>
            </a:r>
            <a:r>
              <a:rPr lang="el-GR" sz="2100" dirty="0">
                <a:solidFill>
                  <a:srgbClr val="000000"/>
                </a:solidFill>
              </a:rPr>
              <a:t>€/ 6-7 </a:t>
            </a:r>
            <a:r>
              <a:rPr lang="el-GR" sz="2100" dirty="0" err="1">
                <a:solidFill>
                  <a:srgbClr val="000000"/>
                </a:solidFill>
              </a:rPr>
              <a:t>km</a:t>
            </a:r>
            <a:endParaRPr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357</Words>
  <Application>Microsoft Office PowerPoint</Application>
  <PresentationFormat>Widescreen</PresentationFormat>
  <Paragraphs>63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Nunito Light</vt:lpstr>
      <vt:lpstr>Open Sans</vt:lpstr>
      <vt:lpstr>Calibri</vt:lpstr>
      <vt:lpstr>Sora</vt:lpstr>
      <vt:lpstr>Office Theme</vt:lpstr>
      <vt:lpstr>Software Engineering Business Plan by Slidesgo</vt:lpstr>
      <vt:lpstr>Smart city Parking</vt:lpstr>
      <vt:lpstr>Προβλήματα</vt:lpstr>
      <vt:lpstr>Overview -On street Parking</vt:lpstr>
      <vt:lpstr>Υπάρχουσα Υλοποίηση</vt:lpstr>
      <vt:lpstr>Επιπρόσθετες Λειτουργίες</vt:lpstr>
      <vt:lpstr>Καθοδήγηση σε ελεύθερη θέση</vt:lpstr>
      <vt:lpstr>Έξυπνα Φίλτρα</vt:lpstr>
      <vt:lpstr>Heat Map</vt:lpstr>
      <vt:lpstr>Κόστος</vt:lpstr>
      <vt:lpstr>Βιβλιογραφία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Parking</dc:title>
  <cp:lastModifiedBy>ΣΤΑΥΡΟΠΟΥΛΟΣ ΚΩΝΣΤΑΝΤΙΝΟΣ</cp:lastModifiedBy>
  <cp:revision>8</cp:revision>
  <dcterms:modified xsi:type="dcterms:W3CDTF">2024-11-06T20:58:54Z</dcterms:modified>
</cp:coreProperties>
</file>